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67" r:id="rId7"/>
    <p:sldId id="259" r:id="rId8"/>
    <p:sldId id="278" r:id="rId9"/>
    <p:sldId id="268" r:id="rId10"/>
    <p:sldId id="260" r:id="rId11"/>
    <p:sldId id="263" r:id="rId12"/>
    <p:sldId id="264" r:id="rId13"/>
    <p:sldId id="265" r:id="rId14"/>
    <p:sldId id="266" r:id="rId15"/>
    <p:sldId id="269" r:id="rId16"/>
    <p:sldId id="280" r:id="rId17"/>
    <p:sldId id="274" r:id="rId18"/>
    <p:sldId id="272" r:id="rId19"/>
    <p:sldId id="273" r:id="rId20"/>
    <p:sldId id="279" r:id="rId21"/>
    <p:sldId id="275" r:id="rId22"/>
    <p:sldId id="281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1" autoAdjust="0"/>
    <p:restoredTop sz="89459" autoAdjust="0"/>
  </p:normalViewPr>
  <p:slideViewPr>
    <p:cSldViewPr snapToGrid="0">
      <p:cViewPr varScale="1">
        <p:scale>
          <a:sx n="56" d="100"/>
          <a:sy n="56" d="100"/>
        </p:scale>
        <p:origin x="10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200"/>
              <a:t>Accuracy</a:t>
            </a:r>
            <a:r>
              <a:rPr lang="en-IN" sz="1200" baseline="0"/>
              <a:t> Comparison</a:t>
            </a:r>
            <a:endParaRPr lang="en-IN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4000"/>
                  </a:schemeClr>
                </a:gs>
                <a:gs pos="100000">
                  <a:schemeClr val="accent1"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Random Forest</c:v>
                </c:pt>
                <c:pt idx="1">
                  <c:v>SVM-L</c:v>
                </c:pt>
                <c:pt idx="2">
                  <c:v>SVM-R</c:v>
                </c:pt>
                <c:pt idx="3">
                  <c:v>DT</c:v>
                </c:pt>
                <c:pt idx="4">
                  <c:v>KNN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69.96</c:v>
                </c:pt>
                <c:pt idx="1">
                  <c:v>81.66</c:v>
                </c:pt>
                <c:pt idx="2">
                  <c:v>82.32</c:v>
                </c:pt>
                <c:pt idx="3">
                  <c:v>57.904</c:v>
                </c:pt>
                <c:pt idx="4">
                  <c:v>81.818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4000"/>
                  </a:schemeClr>
                </a:gs>
                <a:gs pos="100000">
                  <a:schemeClr val="accent2"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Random Forest</c:v>
                </c:pt>
                <c:pt idx="1">
                  <c:v>SVM-L</c:v>
                </c:pt>
                <c:pt idx="2">
                  <c:v>SVM-R</c:v>
                </c:pt>
                <c:pt idx="3">
                  <c:v>DT</c:v>
                </c:pt>
                <c:pt idx="4">
                  <c:v>KNN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85.91</c:v>
                </c:pt>
                <c:pt idx="1">
                  <c:v>95.27</c:v>
                </c:pt>
                <c:pt idx="2">
                  <c:v>97.47</c:v>
                </c:pt>
                <c:pt idx="3">
                  <c:v>89.96</c:v>
                </c:pt>
                <c:pt idx="4">
                  <c:v>90.65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23989680"/>
        <c:axId val="1623990512"/>
      </c:barChart>
      <c:catAx>
        <c:axId val="162398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3990512"/>
        <c:crosses val="autoZero"/>
        <c:auto val="1"/>
        <c:lblAlgn val="ctr"/>
        <c:lblOffset val="100"/>
        <c:noMultiLvlLbl val="0"/>
      </c:catAx>
      <c:valAx>
        <c:axId val="16239905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39896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7" Type="http://schemas.openxmlformats.org/officeDocument/2006/relationships/image" Target="../media/image28.png"/><Relationship Id="rId6" Type="http://schemas.openxmlformats.org/officeDocument/2006/relationships/image" Target="../media/image7.svg"/><Relationship Id="rId5" Type="http://schemas.openxmlformats.org/officeDocument/2006/relationships/image" Target="../media/image27.png"/><Relationship Id="rId4" Type="http://schemas.openxmlformats.org/officeDocument/2006/relationships/image" Target="../media/image6.svg"/><Relationship Id="rId3" Type="http://schemas.openxmlformats.org/officeDocument/2006/relationships/image" Target="../media/image26.png"/><Relationship Id="rId2" Type="http://schemas.openxmlformats.org/officeDocument/2006/relationships/image" Target="../media/image5.svg"/><Relationship Id="rId1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7" Type="http://schemas.openxmlformats.org/officeDocument/2006/relationships/image" Target="../media/image28.png"/><Relationship Id="rId6" Type="http://schemas.openxmlformats.org/officeDocument/2006/relationships/image" Target="../media/image7.svg"/><Relationship Id="rId5" Type="http://schemas.openxmlformats.org/officeDocument/2006/relationships/image" Target="../media/image27.png"/><Relationship Id="rId4" Type="http://schemas.openxmlformats.org/officeDocument/2006/relationships/image" Target="../media/image6.svg"/><Relationship Id="rId3" Type="http://schemas.openxmlformats.org/officeDocument/2006/relationships/image" Target="../media/image26.png"/><Relationship Id="rId2" Type="http://schemas.openxmlformats.org/officeDocument/2006/relationships/image" Target="../media/image5.sv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C37018-36D1-412B-B2EB-33A4B6AD88E5}" type="doc">
      <dgm:prSet loTypeId="urn:microsoft.com/office/officeart/2018/2/layout/IconVerticalSolidList" loCatId="icon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A6ED7E52-F1A1-4CCB-9C65-C05C001F8D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FF0000"/>
              </a:solidFill>
            </a:rPr>
            <a:t>Cognitive load is the amount of working memory being used, like the RAM in your computer, only for the human brain. </a:t>
          </a:r>
        </a:p>
      </dgm:t>
    </dgm:pt>
    <dgm:pt modelId="{CBA6119C-0A3C-467F-91F6-7424C2589896}" cxnId="{56FB5814-3E3A-402D-A0B1-7EE327F7E6EF}" type="parTrans">
      <dgm:prSet/>
      <dgm:spPr/>
      <dgm:t>
        <a:bodyPr/>
        <a:lstStyle/>
        <a:p>
          <a:endParaRPr lang="en-US"/>
        </a:p>
      </dgm:t>
    </dgm:pt>
    <dgm:pt modelId="{D79C93E9-94E3-4E48-9502-027575D542A0}" cxnId="{56FB5814-3E3A-402D-A0B1-7EE327F7E6EF}" type="sibTrans">
      <dgm:prSet/>
      <dgm:spPr/>
      <dgm:t>
        <a:bodyPr/>
        <a:lstStyle/>
        <a:p>
          <a:endParaRPr lang="en-US"/>
        </a:p>
      </dgm:t>
    </dgm:pt>
    <dgm:pt modelId="{CF359792-8F52-49F3-8D52-225ADE7F14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FF0000"/>
              </a:solidFill>
            </a:rPr>
            <a:t>Three types of methods described here: non-invasive EEG, Eye tracking and smart wearables</a:t>
          </a:r>
        </a:p>
      </dgm:t>
    </dgm:pt>
    <dgm:pt modelId="{7017CF30-4919-4098-ADA1-4E9D03DCC5EA}" cxnId="{0D5C7CAC-6C17-4A73-8F13-D1E2FBB827C3}" type="parTrans">
      <dgm:prSet/>
      <dgm:spPr/>
      <dgm:t>
        <a:bodyPr/>
        <a:lstStyle/>
        <a:p>
          <a:endParaRPr lang="en-US"/>
        </a:p>
      </dgm:t>
    </dgm:pt>
    <dgm:pt modelId="{9BF0FA82-46FC-4D9C-92BB-EF5B785509C8}" cxnId="{0D5C7CAC-6C17-4A73-8F13-D1E2FBB827C3}" type="sibTrans">
      <dgm:prSet/>
      <dgm:spPr/>
      <dgm:t>
        <a:bodyPr/>
        <a:lstStyle/>
        <a:p>
          <a:endParaRPr lang="en-US"/>
        </a:p>
      </dgm:t>
    </dgm:pt>
    <dgm:pt modelId="{C91E195D-79F8-484F-A487-BEF44B88A1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FF0000"/>
              </a:solidFill>
            </a:rPr>
            <a:t>NASA task load index(TLX), a set of questionnaires developed for estimating human</a:t>
          </a:r>
          <a:r>
            <a:rPr lang="en-GB" dirty="0">
              <a:solidFill>
                <a:srgbClr val="FF0000"/>
              </a:solidFill>
            </a:rPr>
            <a:t> </a:t>
          </a:r>
          <a:r>
            <a:rPr lang="en-US" dirty="0">
              <a:solidFill>
                <a:srgbClr val="FF0000"/>
              </a:solidFill>
            </a:rPr>
            <a:t>mental workload</a:t>
          </a:r>
          <a:r>
            <a:rPr lang="en-GB" dirty="0">
              <a:solidFill>
                <a:srgbClr val="FF0000"/>
              </a:solidFill>
            </a:rPr>
            <a:t> </a:t>
          </a:r>
          <a:r>
            <a:rPr lang="en-US" dirty="0">
              <a:solidFill>
                <a:srgbClr val="FF0000"/>
              </a:solidFill>
            </a:rPr>
            <a:t>[5]</a:t>
          </a:r>
          <a:r>
            <a:rPr lang="en-GB" dirty="0">
              <a:solidFill>
                <a:srgbClr val="FF0000"/>
              </a:solidFill>
            </a:rPr>
            <a:t>.</a:t>
          </a:r>
          <a:endParaRPr lang="en-US" dirty="0">
            <a:solidFill>
              <a:srgbClr val="FF0000"/>
            </a:solidFill>
          </a:endParaRPr>
        </a:p>
      </dgm:t>
    </dgm:pt>
    <dgm:pt modelId="{CEB2EC72-F594-4602-9B18-804A8612A46A}" cxnId="{920F8159-A6F8-4FF1-A2AA-CC3F4ED50A6F}" type="parTrans">
      <dgm:prSet/>
      <dgm:spPr/>
      <dgm:t>
        <a:bodyPr/>
        <a:lstStyle/>
        <a:p>
          <a:endParaRPr lang="en-US"/>
        </a:p>
      </dgm:t>
    </dgm:pt>
    <dgm:pt modelId="{3E86A99D-91E5-43BC-BF99-F00B46BC1E75}" cxnId="{920F8159-A6F8-4FF1-A2AA-CC3F4ED50A6F}" type="sibTrans">
      <dgm:prSet/>
      <dgm:spPr/>
      <dgm:t>
        <a:bodyPr/>
        <a:lstStyle/>
        <a:p>
          <a:endParaRPr lang="en-US"/>
        </a:p>
      </dgm:t>
    </dgm:pt>
    <dgm:pt modelId="{7C107F67-2B7F-4408-9C58-D945E4297F2E}" type="pres">
      <dgm:prSet presAssocID="{91C37018-36D1-412B-B2EB-33A4B6AD88E5}" presName="root" presStyleCnt="0">
        <dgm:presLayoutVars>
          <dgm:dir/>
          <dgm:resizeHandles val="exact"/>
        </dgm:presLayoutVars>
      </dgm:prSet>
      <dgm:spPr/>
    </dgm:pt>
    <dgm:pt modelId="{93C45328-4CFF-4D61-A5DD-9E040F2C4B91}" type="pres">
      <dgm:prSet presAssocID="{A6ED7E52-F1A1-4CCB-9C65-C05C001F8D7F}" presName="compNode" presStyleCnt="0"/>
      <dgm:spPr/>
    </dgm:pt>
    <dgm:pt modelId="{4BEEDA48-C626-4C42-9A9C-83A317C986EE}" type="pres">
      <dgm:prSet presAssocID="{A6ED7E52-F1A1-4CCB-9C65-C05C001F8D7F}" presName="bgRect" presStyleLbl="bgShp" presStyleIdx="0" presStyleCnt="3"/>
      <dgm:spPr/>
    </dgm:pt>
    <dgm:pt modelId="{99E35686-B871-46B3-8223-03DB5B50C624}" type="pres">
      <dgm:prSet presAssocID="{A6ED7E52-F1A1-4CCB-9C65-C05C001F8D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095B323F-DCDE-4FB0-B37E-E8C460981BAB}" type="pres">
      <dgm:prSet presAssocID="{A6ED7E52-F1A1-4CCB-9C65-C05C001F8D7F}" presName="spaceRect" presStyleCnt="0"/>
      <dgm:spPr/>
    </dgm:pt>
    <dgm:pt modelId="{4908FB1D-07CB-427F-8F0B-3ECF1CE2BD56}" type="pres">
      <dgm:prSet presAssocID="{A6ED7E52-F1A1-4CCB-9C65-C05C001F8D7F}" presName="parTx" presStyleLbl="revTx" presStyleIdx="0" presStyleCnt="3">
        <dgm:presLayoutVars>
          <dgm:chMax val="0"/>
          <dgm:chPref val="0"/>
        </dgm:presLayoutVars>
      </dgm:prSet>
      <dgm:spPr/>
    </dgm:pt>
    <dgm:pt modelId="{3D8FA1EC-13EF-4BDE-8681-6845D307718D}" type="pres">
      <dgm:prSet presAssocID="{D79C93E9-94E3-4E48-9502-027575D542A0}" presName="sibTrans" presStyleCnt="0"/>
      <dgm:spPr/>
    </dgm:pt>
    <dgm:pt modelId="{3B09E03E-F47F-416E-8AC0-152B2C450400}" type="pres">
      <dgm:prSet presAssocID="{CF359792-8F52-49F3-8D52-225ADE7F14EE}" presName="compNode" presStyleCnt="0"/>
      <dgm:spPr/>
    </dgm:pt>
    <dgm:pt modelId="{413019DD-F74F-49B8-A67B-FC6709ADE43C}" type="pres">
      <dgm:prSet presAssocID="{CF359792-8F52-49F3-8D52-225ADE7F14EE}" presName="bgRect" presStyleLbl="bgShp" presStyleIdx="1" presStyleCnt="3"/>
      <dgm:spPr/>
    </dgm:pt>
    <dgm:pt modelId="{46406322-5C23-4633-9F74-27C8CFD62843}" type="pres">
      <dgm:prSet presAssocID="{CF359792-8F52-49F3-8D52-225ADE7F14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F51218D5-3481-46D6-BD8D-85CC4F2D69CA}" type="pres">
      <dgm:prSet presAssocID="{CF359792-8F52-49F3-8D52-225ADE7F14EE}" presName="spaceRect" presStyleCnt="0"/>
      <dgm:spPr/>
    </dgm:pt>
    <dgm:pt modelId="{AD519E7A-0987-44AD-A679-35E3489F69B6}" type="pres">
      <dgm:prSet presAssocID="{CF359792-8F52-49F3-8D52-225ADE7F14EE}" presName="parTx" presStyleLbl="revTx" presStyleIdx="1" presStyleCnt="3">
        <dgm:presLayoutVars>
          <dgm:chMax val="0"/>
          <dgm:chPref val="0"/>
        </dgm:presLayoutVars>
      </dgm:prSet>
      <dgm:spPr/>
    </dgm:pt>
    <dgm:pt modelId="{2F16EF93-35C3-49F8-8B03-61DA9B50DC45}" type="pres">
      <dgm:prSet presAssocID="{9BF0FA82-46FC-4D9C-92BB-EF5B785509C8}" presName="sibTrans" presStyleCnt="0"/>
      <dgm:spPr/>
    </dgm:pt>
    <dgm:pt modelId="{50255A7D-27BB-4A66-9A77-58AC51CD6E1F}" type="pres">
      <dgm:prSet presAssocID="{C91E195D-79F8-484F-A487-BEF44B88A1A1}" presName="compNode" presStyleCnt="0"/>
      <dgm:spPr/>
    </dgm:pt>
    <dgm:pt modelId="{EF7765D9-713D-4148-8379-F43D18425F3B}" type="pres">
      <dgm:prSet presAssocID="{C91E195D-79F8-484F-A487-BEF44B88A1A1}" presName="bgRect" presStyleLbl="bgShp" presStyleIdx="2" presStyleCnt="3"/>
      <dgm:spPr/>
    </dgm:pt>
    <dgm:pt modelId="{664A24C1-1681-4C89-B8D9-6D04958B30FF}" type="pres">
      <dgm:prSet presAssocID="{C91E195D-79F8-484F-A487-BEF44B88A1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81ADF059-3B44-4825-BED4-E42AAC21A837}" type="pres">
      <dgm:prSet presAssocID="{C91E195D-79F8-484F-A487-BEF44B88A1A1}" presName="spaceRect" presStyleCnt="0"/>
      <dgm:spPr/>
    </dgm:pt>
    <dgm:pt modelId="{F6AE127F-DD4A-4DD0-936F-3FC52D6D664A}" type="pres">
      <dgm:prSet presAssocID="{C91E195D-79F8-484F-A487-BEF44B88A1A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6FB5814-3E3A-402D-A0B1-7EE327F7E6EF}" srcId="{91C37018-36D1-412B-B2EB-33A4B6AD88E5}" destId="{A6ED7E52-F1A1-4CCB-9C65-C05C001F8D7F}" srcOrd="0" destOrd="0" parTransId="{CBA6119C-0A3C-467F-91F6-7424C2589896}" sibTransId="{D79C93E9-94E3-4E48-9502-027575D542A0}"/>
    <dgm:cxn modelId="{551DDB17-C0FE-450B-9DC0-6DF0EA354630}" type="presOf" srcId="{91C37018-36D1-412B-B2EB-33A4B6AD88E5}" destId="{7C107F67-2B7F-4408-9C58-D945E4297F2E}" srcOrd="0" destOrd="0" presId="urn:microsoft.com/office/officeart/2018/2/layout/IconVerticalSolidList"/>
    <dgm:cxn modelId="{920F8159-A6F8-4FF1-A2AA-CC3F4ED50A6F}" srcId="{91C37018-36D1-412B-B2EB-33A4B6AD88E5}" destId="{C91E195D-79F8-484F-A487-BEF44B88A1A1}" srcOrd="2" destOrd="0" parTransId="{CEB2EC72-F594-4602-9B18-804A8612A46A}" sibTransId="{3E86A99D-91E5-43BC-BF99-F00B46BC1E75}"/>
    <dgm:cxn modelId="{F6CBF887-28FE-4532-9CFD-038290291FF9}" type="presOf" srcId="{A6ED7E52-F1A1-4CCB-9C65-C05C001F8D7F}" destId="{4908FB1D-07CB-427F-8F0B-3ECF1CE2BD56}" srcOrd="0" destOrd="0" presId="urn:microsoft.com/office/officeart/2018/2/layout/IconVerticalSolidList"/>
    <dgm:cxn modelId="{06320D90-7A15-4911-BF71-BCC075E52438}" type="presOf" srcId="{CF359792-8F52-49F3-8D52-225ADE7F14EE}" destId="{AD519E7A-0987-44AD-A679-35E3489F69B6}" srcOrd="0" destOrd="0" presId="urn:microsoft.com/office/officeart/2018/2/layout/IconVerticalSolidList"/>
    <dgm:cxn modelId="{7FB84398-D562-4619-883C-51A923888DD7}" type="presOf" srcId="{C91E195D-79F8-484F-A487-BEF44B88A1A1}" destId="{F6AE127F-DD4A-4DD0-936F-3FC52D6D664A}" srcOrd="0" destOrd="0" presId="urn:microsoft.com/office/officeart/2018/2/layout/IconVerticalSolidList"/>
    <dgm:cxn modelId="{0D5C7CAC-6C17-4A73-8F13-D1E2FBB827C3}" srcId="{91C37018-36D1-412B-B2EB-33A4B6AD88E5}" destId="{CF359792-8F52-49F3-8D52-225ADE7F14EE}" srcOrd="1" destOrd="0" parTransId="{7017CF30-4919-4098-ADA1-4E9D03DCC5EA}" sibTransId="{9BF0FA82-46FC-4D9C-92BB-EF5B785509C8}"/>
    <dgm:cxn modelId="{B0A6A3F1-A8B2-4E8B-B7A2-5CF97740768E}" type="presParOf" srcId="{7C107F67-2B7F-4408-9C58-D945E4297F2E}" destId="{93C45328-4CFF-4D61-A5DD-9E040F2C4B91}" srcOrd="0" destOrd="0" presId="urn:microsoft.com/office/officeart/2018/2/layout/IconVerticalSolidList"/>
    <dgm:cxn modelId="{517A2F8B-9DC4-43BF-ABD5-678BAC22138C}" type="presParOf" srcId="{93C45328-4CFF-4D61-A5DD-9E040F2C4B91}" destId="{4BEEDA48-C626-4C42-9A9C-83A317C986EE}" srcOrd="0" destOrd="0" presId="urn:microsoft.com/office/officeart/2018/2/layout/IconVerticalSolidList"/>
    <dgm:cxn modelId="{47E12CF0-D34B-4505-B2DE-D1A531B6D9C5}" type="presParOf" srcId="{93C45328-4CFF-4D61-A5DD-9E040F2C4B91}" destId="{99E35686-B871-46B3-8223-03DB5B50C624}" srcOrd="1" destOrd="0" presId="urn:microsoft.com/office/officeart/2018/2/layout/IconVerticalSolidList"/>
    <dgm:cxn modelId="{70898938-6133-4977-9683-BC3D4779A8CD}" type="presParOf" srcId="{93C45328-4CFF-4D61-A5DD-9E040F2C4B91}" destId="{095B323F-DCDE-4FB0-B37E-E8C460981BAB}" srcOrd="2" destOrd="0" presId="urn:microsoft.com/office/officeart/2018/2/layout/IconVerticalSolidList"/>
    <dgm:cxn modelId="{D5935B19-09B5-4C6D-8B92-FD83D7426D08}" type="presParOf" srcId="{93C45328-4CFF-4D61-A5DD-9E040F2C4B91}" destId="{4908FB1D-07CB-427F-8F0B-3ECF1CE2BD56}" srcOrd="3" destOrd="0" presId="urn:microsoft.com/office/officeart/2018/2/layout/IconVerticalSolidList"/>
    <dgm:cxn modelId="{F6CB81B4-FD88-4C0F-9A1C-8F1CAD856C66}" type="presParOf" srcId="{7C107F67-2B7F-4408-9C58-D945E4297F2E}" destId="{3D8FA1EC-13EF-4BDE-8681-6845D307718D}" srcOrd="1" destOrd="0" presId="urn:microsoft.com/office/officeart/2018/2/layout/IconVerticalSolidList"/>
    <dgm:cxn modelId="{220DE987-3602-42C2-A3CF-0A0AA768F287}" type="presParOf" srcId="{7C107F67-2B7F-4408-9C58-D945E4297F2E}" destId="{3B09E03E-F47F-416E-8AC0-152B2C450400}" srcOrd="2" destOrd="0" presId="urn:microsoft.com/office/officeart/2018/2/layout/IconVerticalSolidList"/>
    <dgm:cxn modelId="{16D62699-7C1E-41B7-9F8F-845F9CD58FA5}" type="presParOf" srcId="{3B09E03E-F47F-416E-8AC0-152B2C450400}" destId="{413019DD-F74F-49B8-A67B-FC6709ADE43C}" srcOrd="0" destOrd="0" presId="urn:microsoft.com/office/officeart/2018/2/layout/IconVerticalSolidList"/>
    <dgm:cxn modelId="{DB3F70AC-DE32-409E-AD2D-DF060747C623}" type="presParOf" srcId="{3B09E03E-F47F-416E-8AC0-152B2C450400}" destId="{46406322-5C23-4633-9F74-27C8CFD62843}" srcOrd="1" destOrd="0" presId="urn:microsoft.com/office/officeart/2018/2/layout/IconVerticalSolidList"/>
    <dgm:cxn modelId="{0400854C-C33C-491D-A2FB-C3417B5ADAE4}" type="presParOf" srcId="{3B09E03E-F47F-416E-8AC0-152B2C450400}" destId="{F51218D5-3481-46D6-BD8D-85CC4F2D69CA}" srcOrd="2" destOrd="0" presId="urn:microsoft.com/office/officeart/2018/2/layout/IconVerticalSolidList"/>
    <dgm:cxn modelId="{1C9A4987-A838-47CD-9E70-4B560169AB6F}" type="presParOf" srcId="{3B09E03E-F47F-416E-8AC0-152B2C450400}" destId="{AD519E7A-0987-44AD-A679-35E3489F69B6}" srcOrd="3" destOrd="0" presId="urn:microsoft.com/office/officeart/2018/2/layout/IconVerticalSolidList"/>
    <dgm:cxn modelId="{ADE53BA9-8675-4279-AC42-9CA84C4D1CD5}" type="presParOf" srcId="{7C107F67-2B7F-4408-9C58-D945E4297F2E}" destId="{2F16EF93-35C3-49F8-8B03-61DA9B50DC45}" srcOrd="3" destOrd="0" presId="urn:microsoft.com/office/officeart/2018/2/layout/IconVerticalSolidList"/>
    <dgm:cxn modelId="{3E7BB4B0-14B5-40CE-A8C4-9A19AD135908}" type="presParOf" srcId="{7C107F67-2B7F-4408-9C58-D945E4297F2E}" destId="{50255A7D-27BB-4A66-9A77-58AC51CD6E1F}" srcOrd="4" destOrd="0" presId="urn:microsoft.com/office/officeart/2018/2/layout/IconVerticalSolidList"/>
    <dgm:cxn modelId="{36776AC0-BF83-4424-9A8F-A5593D9FCB03}" type="presParOf" srcId="{50255A7D-27BB-4A66-9A77-58AC51CD6E1F}" destId="{EF7765D9-713D-4148-8379-F43D18425F3B}" srcOrd="0" destOrd="0" presId="urn:microsoft.com/office/officeart/2018/2/layout/IconVerticalSolidList"/>
    <dgm:cxn modelId="{D10DFD30-58B1-454E-A205-FA8ED7692875}" type="presParOf" srcId="{50255A7D-27BB-4A66-9A77-58AC51CD6E1F}" destId="{664A24C1-1681-4C89-B8D9-6D04958B30FF}" srcOrd="1" destOrd="0" presId="urn:microsoft.com/office/officeart/2018/2/layout/IconVerticalSolidList"/>
    <dgm:cxn modelId="{393943A4-AC6F-4C26-8129-3BBB3F670175}" type="presParOf" srcId="{50255A7D-27BB-4A66-9A77-58AC51CD6E1F}" destId="{81ADF059-3B44-4825-BED4-E42AAC21A837}" srcOrd="2" destOrd="0" presId="urn:microsoft.com/office/officeart/2018/2/layout/IconVerticalSolidList"/>
    <dgm:cxn modelId="{80B19991-3C62-4190-8E28-7A555DE6D034}" type="presParOf" srcId="{50255A7D-27BB-4A66-9A77-58AC51CD6E1F}" destId="{F6AE127F-DD4A-4DD0-936F-3FC52D6D66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FFAE68-9AC5-4EEF-ACF2-CDFDE2058836}" type="doc">
      <dgm:prSet loTypeId="urn:microsoft.com/office/officeart/2018/2/layout/IconLabelList" loCatId="icon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85AC9CBD-5E92-449B-B1C5-BC9565EAB6D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1. Fixation: The constant maintenance of eye gaze in a particular location is defined as visual fixation. </a:t>
          </a:r>
          <a:endParaRPr lang="en-US"/>
        </a:p>
      </dgm:t>
    </dgm:pt>
    <dgm:pt modelId="{BC3B85DD-97B6-4CE4-A3E8-2645E078F24E}" cxnId="{29F0A4E4-FFFF-498D-B314-76367EBF30BB}" type="parTrans">
      <dgm:prSet/>
      <dgm:spPr/>
      <dgm:t>
        <a:bodyPr/>
        <a:lstStyle/>
        <a:p>
          <a:endParaRPr lang="en-US"/>
        </a:p>
      </dgm:t>
    </dgm:pt>
    <dgm:pt modelId="{823D472E-16E5-41D3-817F-176A5ACD7C66}" cxnId="{29F0A4E4-FFFF-498D-B314-76367EBF30BB}" type="sibTrans">
      <dgm:prSet/>
      <dgm:spPr/>
      <dgm:t>
        <a:bodyPr/>
        <a:lstStyle/>
        <a:p>
          <a:endParaRPr lang="en-US"/>
        </a:p>
      </dgm:t>
    </dgm:pt>
    <dgm:pt modelId="{769533A8-C49C-4D8A-A244-701F56CD0E2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2. Saccades : A saccadic movement is an instantaneous change in the eye between two fixation points. </a:t>
          </a:r>
          <a:endParaRPr lang="en-US"/>
        </a:p>
      </dgm:t>
    </dgm:pt>
    <dgm:pt modelId="{94B8EF25-6C5C-4DD8-9F44-3B8C4FA37934}" cxnId="{C6A12158-A44A-4C53-A1C0-D53E5DDE90B6}" type="parTrans">
      <dgm:prSet/>
      <dgm:spPr/>
      <dgm:t>
        <a:bodyPr/>
        <a:lstStyle/>
        <a:p>
          <a:endParaRPr lang="en-US"/>
        </a:p>
      </dgm:t>
    </dgm:pt>
    <dgm:pt modelId="{DDFD9098-5954-48E8-9960-E2790F27B832}" cxnId="{C6A12158-A44A-4C53-A1C0-D53E5DDE90B6}" type="sibTrans">
      <dgm:prSet/>
      <dgm:spPr/>
      <dgm:t>
        <a:bodyPr/>
        <a:lstStyle/>
        <a:p>
          <a:endParaRPr lang="en-US"/>
        </a:p>
      </dgm:t>
    </dgm:pt>
    <dgm:pt modelId="{B277136C-09C2-4A07-BDC4-CC1AABCBCF8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3. Blinks : Blinking is a semi-voluntary activity due to the eyelid’s protractors and retractor muscles. </a:t>
          </a:r>
          <a:endParaRPr lang="en-US"/>
        </a:p>
      </dgm:t>
    </dgm:pt>
    <dgm:pt modelId="{DE153EA1-97D9-49D9-A689-023755776F0C}" cxnId="{81F334BB-3555-45C9-8D4C-A97C8EE5B89F}" type="parTrans">
      <dgm:prSet/>
      <dgm:spPr/>
      <dgm:t>
        <a:bodyPr/>
        <a:lstStyle/>
        <a:p>
          <a:endParaRPr lang="en-US"/>
        </a:p>
      </dgm:t>
    </dgm:pt>
    <dgm:pt modelId="{7256FFAE-2226-4332-8406-B6025AF1451A}" cxnId="{81F334BB-3555-45C9-8D4C-A97C8EE5B89F}" type="sibTrans">
      <dgm:prSet/>
      <dgm:spPr/>
      <dgm:t>
        <a:bodyPr/>
        <a:lstStyle/>
        <a:p>
          <a:endParaRPr lang="en-US"/>
        </a:p>
      </dgm:t>
    </dgm:pt>
    <dgm:pt modelId="{829B87CC-88CC-4D1C-A335-0E27C9A9CF6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4.  Pupil : The variation in pupil size can be due to most factors like age, humidity, and changes in lighting.</a:t>
          </a:r>
          <a:endParaRPr lang="en-US"/>
        </a:p>
      </dgm:t>
    </dgm:pt>
    <dgm:pt modelId="{DA958D71-66F3-4339-A1ED-36F9960390F4}" cxnId="{85E21A30-E5E7-4F27-8B8B-7CF00DB76013}" type="parTrans">
      <dgm:prSet/>
      <dgm:spPr/>
      <dgm:t>
        <a:bodyPr/>
        <a:lstStyle/>
        <a:p>
          <a:endParaRPr lang="en-US"/>
        </a:p>
      </dgm:t>
    </dgm:pt>
    <dgm:pt modelId="{458E28FF-C657-4325-9BE5-EE0F4CC1AAA9}" cxnId="{85E21A30-E5E7-4F27-8B8B-7CF00DB76013}" type="sibTrans">
      <dgm:prSet/>
      <dgm:spPr/>
      <dgm:t>
        <a:bodyPr/>
        <a:lstStyle/>
        <a:p>
          <a:endParaRPr lang="en-US"/>
        </a:p>
      </dgm:t>
    </dgm:pt>
    <dgm:pt modelId="{2AAB3FDB-0DAD-4FE5-96BD-64A805C1A9BF}" type="pres">
      <dgm:prSet presAssocID="{D1FFAE68-9AC5-4EEF-ACF2-CDFDE2058836}" presName="root" presStyleCnt="0">
        <dgm:presLayoutVars>
          <dgm:dir/>
          <dgm:resizeHandles val="exact"/>
        </dgm:presLayoutVars>
      </dgm:prSet>
      <dgm:spPr/>
    </dgm:pt>
    <dgm:pt modelId="{A980B349-13FB-44B2-96FE-E6B9530580BF}" type="pres">
      <dgm:prSet presAssocID="{85AC9CBD-5E92-449B-B1C5-BC9565EAB6DE}" presName="compNode" presStyleCnt="0"/>
      <dgm:spPr/>
    </dgm:pt>
    <dgm:pt modelId="{B2828E25-544E-4C57-8B89-A307AC411111}" type="pres">
      <dgm:prSet presAssocID="{85AC9CBD-5E92-449B-B1C5-BC9565EAB6D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39A66EF5-C5FA-475E-8676-FA123B9A2839}" type="pres">
      <dgm:prSet presAssocID="{85AC9CBD-5E92-449B-B1C5-BC9565EAB6DE}" presName="spaceRect" presStyleCnt="0"/>
      <dgm:spPr/>
    </dgm:pt>
    <dgm:pt modelId="{812FC711-7667-4924-AFA4-43AE56433471}" type="pres">
      <dgm:prSet presAssocID="{85AC9CBD-5E92-449B-B1C5-BC9565EAB6DE}" presName="textRect" presStyleLbl="revTx" presStyleIdx="0" presStyleCnt="4">
        <dgm:presLayoutVars>
          <dgm:chMax val="1"/>
          <dgm:chPref val="1"/>
        </dgm:presLayoutVars>
      </dgm:prSet>
      <dgm:spPr/>
    </dgm:pt>
    <dgm:pt modelId="{A4EC2740-DB5A-47DD-9A15-C71EBFA1563E}" type="pres">
      <dgm:prSet presAssocID="{823D472E-16E5-41D3-817F-176A5ACD7C66}" presName="sibTrans" presStyleCnt="0"/>
      <dgm:spPr/>
    </dgm:pt>
    <dgm:pt modelId="{28C2D878-25DA-4423-87F9-6BED9F4D485B}" type="pres">
      <dgm:prSet presAssocID="{769533A8-C49C-4D8A-A244-701F56CD0E2A}" presName="compNode" presStyleCnt="0"/>
      <dgm:spPr/>
    </dgm:pt>
    <dgm:pt modelId="{5BBF475E-3957-458D-AAFB-952633F499C7}" type="pres">
      <dgm:prSet presAssocID="{769533A8-C49C-4D8A-A244-701F56CD0E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A5342F69-F63D-4FB4-88A4-18B50D2152E4}" type="pres">
      <dgm:prSet presAssocID="{769533A8-C49C-4D8A-A244-701F56CD0E2A}" presName="spaceRect" presStyleCnt="0"/>
      <dgm:spPr/>
    </dgm:pt>
    <dgm:pt modelId="{41B26298-E404-4404-9554-2B7BDF44E270}" type="pres">
      <dgm:prSet presAssocID="{769533A8-C49C-4D8A-A244-701F56CD0E2A}" presName="textRect" presStyleLbl="revTx" presStyleIdx="1" presStyleCnt="4">
        <dgm:presLayoutVars>
          <dgm:chMax val="1"/>
          <dgm:chPref val="1"/>
        </dgm:presLayoutVars>
      </dgm:prSet>
      <dgm:spPr/>
    </dgm:pt>
    <dgm:pt modelId="{5E67BB7A-C061-429B-B9DA-C239DAF92694}" type="pres">
      <dgm:prSet presAssocID="{DDFD9098-5954-48E8-9960-E2790F27B832}" presName="sibTrans" presStyleCnt="0"/>
      <dgm:spPr/>
    </dgm:pt>
    <dgm:pt modelId="{68D7FC68-6218-43C7-B3FB-92A0EFDA3711}" type="pres">
      <dgm:prSet presAssocID="{B277136C-09C2-4A07-BDC4-CC1AABCBCF86}" presName="compNode" presStyleCnt="0"/>
      <dgm:spPr/>
    </dgm:pt>
    <dgm:pt modelId="{B88F9B48-8A04-484C-9B20-6800E0C12F1A}" type="pres">
      <dgm:prSet presAssocID="{B277136C-09C2-4A07-BDC4-CC1AABCBCF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FA9A997A-ABAF-420B-9D16-95FE33AF95A2}" type="pres">
      <dgm:prSet presAssocID="{B277136C-09C2-4A07-BDC4-CC1AABCBCF86}" presName="spaceRect" presStyleCnt="0"/>
      <dgm:spPr/>
    </dgm:pt>
    <dgm:pt modelId="{BE7C72B3-2E93-4599-B3DD-7B1EE1AFFD4F}" type="pres">
      <dgm:prSet presAssocID="{B277136C-09C2-4A07-BDC4-CC1AABCBCF86}" presName="textRect" presStyleLbl="revTx" presStyleIdx="2" presStyleCnt="4">
        <dgm:presLayoutVars>
          <dgm:chMax val="1"/>
          <dgm:chPref val="1"/>
        </dgm:presLayoutVars>
      </dgm:prSet>
      <dgm:spPr/>
    </dgm:pt>
    <dgm:pt modelId="{667EC484-4CB1-41A1-8C5B-6F94D35131B1}" type="pres">
      <dgm:prSet presAssocID="{7256FFAE-2226-4332-8406-B6025AF1451A}" presName="sibTrans" presStyleCnt="0"/>
      <dgm:spPr/>
    </dgm:pt>
    <dgm:pt modelId="{CFFFF511-0E7A-4BFD-B8FB-E56213523F50}" type="pres">
      <dgm:prSet presAssocID="{829B87CC-88CC-4D1C-A335-0E27C9A9CF62}" presName="compNode" presStyleCnt="0"/>
      <dgm:spPr/>
    </dgm:pt>
    <dgm:pt modelId="{6EFABD0B-1F93-4DFE-B063-3C2B56252501}" type="pres">
      <dgm:prSet presAssocID="{829B87CC-88CC-4D1C-A335-0E27C9A9CF6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</dgm:pt>
    <dgm:pt modelId="{77EBCC62-A8C0-49E3-9932-B0196B760B2C}" type="pres">
      <dgm:prSet presAssocID="{829B87CC-88CC-4D1C-A335-0E27C9A9CF62}" presName="spaceRect" presStyleCnt="0"/>
      <dgm:spPr/>
    </dgm:pt>
    <dgm:pt modelId="{8BA27254-50A5-47E8-A433-B6DA95E14B3D}" type="pres">
      <dgm:prSet presAssocID="{829B87CC-88CC-4D1C-A335-0E27C9A9CF6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DAA201A-05A1-4B16-B169-7C18185434D4}" type="presOf" srcId="{85AC9CBD-5E92-449B-B1C5-BC9565EAB6DE}" destId="{812FC711-7667-4924-AFA4-43AE56433471}" srcOrd="0" destOrd="0" presId="urn:microsoft.com/office/officeart/2018/2/layout/IconLabelList"/>
    <dgm:cxn modelId="{52EC761C-6DE5-4334-8F60-1597D59BC5D5}" type="presOf" srcId="{829B87CC-88CC-4D1C-A335-0E27C9A9CF62}" destId="{8BA27254-50A5-47E8-A433-B6DA95E14B3D}" srcOrd="0" destOrd="0" presId="urn:microsoft.com/office/officeart/2018/2/layout/IconLabelList"/>
    <dgm:cxn modelId="{85E21A30-E5E7-4F27-8B8B-7CF00DB76013}" srcId="{D1FFAE68-9AC5-4EEF-ACF2-CDFDE2058836}" destId="{829B87CC-88CC-4D1C-A335-0E27C9A9CF62}" srcOrd="3" destOrd="0" parTransId="{DA958D71-66F3-4339-A1ED-36F9960390F4}" sibTransId="{458E28FF-C657-4325-9BE5-EE0F4CC1AAA9}"/>
    <dgm:cxn modelId="{2DCAED43-EA82-4D53-ADB5-F673B680318E}" type="presOf" srcId="{B277136C-09C2-4A07-BDC4-CC1AABCBCF86}" destId="{BE7C72B3-2E93-4599-B3DD-7B1EE1AFFD4F}" srcOrd="0" destOrd="0" presId="urn:microsoft.com/office/officeart/2018/2/layout/IconLabelList"/>
    <dgm:cxn modelId="{8555D650-1E5D-4229-AF68-B7EE9C5CEAD9}" type="presOf" srcId="{769533A8-C49C-4D8A-A244-701F56CD0E2A}" destId="{41B26298-E404-4404-9554-2B7BDF44E270}" srcOrd="0" destOrd="0" presId="urn:microsoft.com/office/officeart/2018/2/layout/IconLabelList"/>
    <dgm:cxn modelId="{C6A12158-A44A-4C53-A1C0-D53E5DDE90B6}" srcId="{D1FFAE68-9AC5-4EEF-ACF2-CDFDE2058836}" destId="{769533A8-C49C-4D8A-A244-701F56CD0E2A}" srcOrd="1" destOrd="0" parTransId="{94B8EF25-6C5C-4DD8-9F44-3B8C4FA37934}" sibTransId="{DDFD9098-5954-48E8-9960-E2790F27B832}"/>
    <dgm:cxn modelId="{D5BDB7B9-7514-4A8B-85F1-483A415C3408}" type="presOf" srcId="{D1FFAE68-9AC5-4EEF-ACF2-CDFDE2058836}" destId="{2AAB3FDB-0DAD-4FE5-96BD-64A805C1A9BF}" srcOrd="0" destOrd="0" presId="urn:microsoft.com/office/officeart/2018/2/layout/IconLabelList"/>
    <dgm:cxn modelId="{81F334BB-3555-45C9-8D4C-A97C8EE5B89F}" srcId="{D1FFAE68-9AC5-4EEF-ACF2-CDFDE2058836}" destId="{B277136C-09C2-4A07-BDC4-CC1AABCBCF86}" srcOrd="2" destOrd="0" parTransId="{DE153EA1-97D9-49D9-A689-023755776F0C}" sibTransId="{7256FFAE-2226-4332-8406-B6025AF1451A}"/>
    <dgm:cxn modelId="{29F0A4E4-FFFF-498D-B314-76367EBF30BB}" srcId="{D1FFAE68-9AC5-4EEF-ACF2-CDFDE2058836}" destId="{85AC9CBD-5E92-449B-B1C5-BC9565EAB6DE}" srcOrd="0" destOrd="0" parTransId="{BC3B85DD-97B6-4CE4-A3E8-2645E078F24E}" sibTransId="{823D472E-16E5-41D3-817F-176A5ACD7C66}"/>
    <dgm:cxn modelId="{67C597E5-53F8-4DED-B7A5-26D13EFB516E}" type="presParOf" srcId="{2AAB3FDB-0DAD-4FE5-96BD-64A805C1A9BF}" destId="{A980B349-13FB-44B2-96FE-E6B9530580BF}" srcOrd="0" destOrd="0" presId="urn:microsoft.com/office/officeart/2018/2/layout/IconLabelList"/>
    <dgm:cxn modelId="{191B46FB-B44D-4679-B41A-20EBEB0E0976}" type="presParOf" srcId="{A980B349-13FB-44B2-96FE-E6B9530580BF}" destId="{B2828E25-544E-4C57-8B89-A307AC411111}" srcOrd="0" destOrd="0" presId="urn:microsoft.com/office/officeart/2018/2/layout/IconLabelList"/>
    <dgm:cxn modelId="{194D96E2-3224-4471-8FC1-CED5A5978F55}" type="presParOf" srcId="{A980B349-13FB-44B2-96FE-E6B9530580BF}" destId="{39A66EF5-C5FA-475E-8676-FA123B9A2839}" srcOrd="1" destOrd="0" presId="urn:microsoft.com/office/officeart/2018/2/layout/IconLabelList"/>
    <dgm:cxn modelId="{2F3C0894-C99B-4005-AE01-C03F2273CB17}" type="presParOf" srcId="{A980B349-13FB-44B2-96FE-E6B9530580BF}" destId="{812FC711-7667-4924-AFA4-43AE56433471}" srcOrd="2" destOrd="0" presId="urn:microsoft.com/office/officeart/2018/2/layout/IconLabelList"/>
    <dgm:cxn modelId="{291D3A14-2526-42D8-919C-A7EE0F8B34B5}" type="presParOf" srcId="{2AAB3FDB-0DAD-4FE5-96BD-64A805C1A9BF}" destId="{A4EC2740-DB5A-47DD-9A15-C71EBFA1563E}" srcOrd="1" destOrd="0" presId="urn:microsoft.com/office/officeart/2018/2/layout/IconLabelList"/>
    <dgm:cxn modelId="{3E83D982-D86E-49BA-9A92-9F8922BE1C64}" type="presParOf" srcId="{2AAB3FDB-0DAD-4FE5-96BD-64A805C1A9BF}" destId="{28C2D878-25DA-4423-87F9-6BED9F4D485B}" srcOrd="2" destOrd="0" presId="urn:microsoft.com/office/officeart/2018/2/layout/IconLabelList"/>
    <dgm:cxn modelId="{3097EFCD-8E79-470E-9524-F9545AD55788}" type="presParOf" srcId="{28C2D878-25DA-4423-87F9-6BED9F4D485B}" destId="{5BBF475E-3957-458D-AAFB-952633F499C7}" srcOrd="0" destOrd="0" presId="urn:microsoft.com/office/officeart/2018/2/layout/IconLabelList"/>
    <dgm:cxn modelId="{B5B5EB7A-1D0B-4EAD-9BC1-4B216DB81BFD}" type="presParOf" srcId="{28C2D878-25DA-4423-87F9-6BED9F4D485B}" destId="{A5342F69-F63D-4FB4-88A4-18B50D2152E4}" srcOrd="1" destOrd="0" presId="urn:microsoft.com/office/officeart/2018/2/layout/IconLabelList"/>
    <dgm:cxn modelId="{EFC2F0C6-CB4A-4106-B41C-8510123EB36E}" type="presParOf" srcId="{28C2D878-25DA-4423-87F9-6BED9F4D485B}" destId="{41B26298-E404-4404-9554-2B7BDF44E270}" srcOrd="2" destOrd="0" presId="urn:microsoft.com/office/officeart/2018/2/layout/IconLabelList"/>
    <dgm:cxn modelId="{ECAFBF54-C6F8-4DF2-AC5D-6FC75F354826}" type="presParOf" srcId="{2AAB3FDB-0DAD-4FE5-96BD-64A805C1A9BF}" destId="{5E67BB7A-C061-429B-B9DA-C239DAF92694}" srcOrd="3" destOrd="0" presId="urn:microsoft.com/office/officeart/2018/2/layout/IconLabelList"/>
    <dgm:cxn modelId="{F0618849-E966-4410-A0DD-57EBF95A85AB}" type="presParOf" srcId="{2AAB3FDB-0DAD-4FE5-96BD-64A805C1A9BF}" destId="{68D7FC68-6218-43C7-B3FB-92A0EFDA3711}" srcOrd="4" destOrd="0" presId="urn:microsoft.com/office/officeart/2018/2/layout/IconLabelList"/>
    <dgm:cxn modelId="{2D0B8D7A-2835-4626-A7C6-1BF995A2E906}" type="presParOf" srcId="{68D7FC68-6218-43C7-B3FB-92A0EFDA3711}" destId="{B88F9B48-8A04-484C-9B20-6800E0C12F1A}" srcOrd="0" destOrd="0" presId="urn:microsoft.com/office/officeart/2018/2/layout/IconLabelList"/>
    <dgm:cxn modelId="{A7F004FC-E58B-43CD-B455-32A87C8B7DA2}" type="presParOf" srcId="{68D7FC68-6218-43C7-B3FB-92A0EFDA3711}" destId="{FA9A997A-ABAF-420B-9D16-95FE33AF95A2}" srcOrd="1" destOrd="0" presId="urn:microsoft.com/office/officeart/2018/2/layout/IconLabelList"/>
    <dgm:cxn modelId="{245ABA8C-9C0A-41BC-B23C-B779A125841B}" type="presParOf" srcId="{68D7FC68-6218-43C7-B3FB-92A0EFDA3711}" destId="{BE7C72B3-2E93-4599-B3DD-7B1EE1AFFD4F}" srcOrd="2" destOrd="0" presId="urn:microsoft.com/office/officeart/2018/2/layout/IconLabelList"/>
    <dgm:cxn modelId="{0E541E15-DB1E-499B-AE2C-63282A0844AF}" type="presParOf" srcId="{2AAB3FDB-0DAD-4FE5-96BD-64A805C1A9BF}" destId="{667EC484-4CB1-41A1-8C5B-6F94D35131B1}" srcOrd="5" destOrd="0" presId="urn:microsoft.com/office/officeart/2018/2/layout/IconLabelList"/>
    <dgm:cxn modelId="{7A056A84-442C-414C-9093-32AE82AA0D81}" type="presParOf" srcId="{2AAB3FDB-0DAD-4FE5-96BD-64A805C1A9BF}" destId="{CFFFF511-0E7A-4BFD-B8FB-E56213523F50}" srcOrd="6" destOrd="0" presId="urn:microsoft.com/office/officeart/2018/2/layout/IconLabelList"/>
    <dgm:cxn modelId="{7BEEE614-F78B-4FAF-B0AD-859590B7E6DC}" type="presParOf" srcId="{CFFFF511-0E7A-4BFD-B8FB-E56213523F50}" destId="{6EFABD0B-1F93-4DFE-B063-3C2B56252501}" srcOrd="0" destOrd="0" presId="urn:microsoft.com/office/officeart/2018/2/layout/IconLabelList"/>
    <dgm:cxn modelId="{E996BC70-380B-4309-AF92-201BA61A5FDE}" type="presParOf" srcId="{CFFFF511-0E7A-4BFD-B8FB-E56213523F50}" destId="{77EBCC62-A8C0-49E3-9932-B0196B760B2C}" srcOrd="1" destOrd="0" presId="urn:microsoft.com/office/officeart/2018/2/layout/IconLabelList"/>
    <dgm:cxn modelId="{1C595799-204C-44DB-9FBF-B835EE7F6376}" type="presParOf" srcId="{CFFFF511-0E7A-4BFD-B8FB-E56213523F50}" destId="{8BA27254-50A5-47E8-A433-B6DA95E14B3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65E74C-224E-469F-9219-12333A376EBE}" type="doc">
      <dgm:prSet loTypeId="urn:microsoft.com/office/officeart/2005/8/layout/vList2#1" loCatId="list" qsTypeId="urn:microsoft.com/office/officeart/2005/8/quickstyle/simple1#3" qsCatId="simple" csTypeId="urn:microsoft.com/office/officeart/2005/8/colors/accent1_2#3" csCatId="accent1"/>
      <dgm:spPr/>
      <dgm:t>
        <a:bodyPr/>
        <a:lstStyle/>
        <a:p>
          <a:endParaRPr lang="en-US"/>
        </a:p>
      </dgm:t>
    </dgm:pt>
    <dgm:pt modelId="{963C3D2C-79FA-4A36-BF35-2FEB107DCACA}">
      <dgm:prSet/>
      <dgm:spPr/>
      <dgm:t>
        <a:bodyPr/>
        <a:lstStyle/>
        <a:p>
          <a:r>
            <a:rPr lang="en-GB"/>
            <a:t>1. Data Collection :EEG data is generally collected through electrodes( 32/64 channels)</a:t>
          </a:r>
          <a:endParaRPr lang="en-US"/>
        </a:p>
      </dgm:t>
    </dgm:pt>
    <dgm:pt modelId="{D87777AB-C105-4291-8957-EDAA846F9E68}" cxnId="{A5E25C92-AC47-4C32-91C3-9F52A5916C7E}" type="parTrans">
      <dgm:prSet/>
      <dgm:spPr/>
      <dgm:t>
        <a:bodyPr/>
        <a:lstStyle/>
        <a:p>
          <a:endParaRPr lang="en-US"/>
        </a:p>
      </dgm:t>
    </dgm:pt>
    <dgm:pt modelId="{0AFAEE21-CA5E-4605-A04F-16B5071E8AC8}" cxnId="{A5E25C92-AC47-4C32-91C3-9F52A5916C7E}" type="sibTrans">
      <dgm:prSet/>
      <dgm:spPr/>
      <dgm:t>
        <a:bodyPr/>
        <a:lstStyle/>
        <a:p>
          <a:endParaRPr lang="en-US"/>
        </a:p>
      </dgm:t>
    </dgm:pt>
    <dgm:pt modelId="{6884B998-285A-4267-86BD-783891652B03}">
      <dgm:prSet/>
      <dgm:spPr/>
      <dgm:t>
        <a:bodyPr/>
        <a:lstStyle/>
        <a:p>
          <a:r>
            <a:rPr lang="en-GB"/>
            <a:t>2. Data Preprocessing : bandpass filtering and Dc removal techniques [11].</a:t>
          </a:r>
          <a:endParaRPr lang="en-US"/>
        </a:p>
      </dgm:t>
    </dgm:pt>
    <dgm:pt modelId="{B333CC4F-D9DF-4CC8-B610-FBC13B05B436}" cxnId="{FED25878-C45B-4C11-B98D-59BB49E7C33E}" type="parTrans">
      <dgm:prSet/>
      <dgm:spPr/>
      <dgm:t>
        <a:bodyPr/>
        <a:lstStyle/>
        <a:p>
          <a:endParaRPr lang="en-US"/>
        </a:p>
      </dgm:t>
    </dgm:pt>
    <dgm:pt modelId="{FFA3CCB4-2977-4A0E-9767-1C18F06A2DE6}" cxnId="{FED25878-C45B-4C11-B98D-59BB49E7C33E}" type="sibTrans">
      <dgm:prSet/>
      <dgm:spPr/>
      <dgm:t>
        <a:bodyPr/>
        <a:lstStyle/>
        <a:p>
          <a:endParaRPr lang="en-US"/>
        </a:p>
      </dgm:t>
    </dgm:pt>
    <dgm:pt modelId="{3DAB4E00-C320-45C9-9F73-D2D848C1050F}">
      <dgm:prSet/>
      <dgm:spPr/>
      <dgm:t>
        <a:bodyPr/>
        <a:lstStyle/>
        <a:p>
          <a:r>
            <a:rPr lang="en-GB"/>
            <a:t>3. Feature Extraction :  FFT [24], DWT [25], entropy [26] are common features.</a:t>
          </a:r>
          <a:endParaRPr lang="en-US"/>
        </a:p>
      </dgm:t>
    </dgm:pt>
    <dgm:pt modelId="{0D691647-D038-4F8A-B582-97215E888CD5}" cxnId="{3E264E32-32BF-4395-96BD-5CC63A08C28E}" type="parTrans">
      <dgm:prSet/>
      <dgm:spPr/>
      <dgm:t>
        <a:bodyPr/>
        <a:lstStyle/>
        <a:p>
          <a:endParaRPr lang="en-US"/>
        </a:p>
      </dgm:t>
    </dgm:pt>
    <dgm:pt modelId="{0AC67E7F-9574-4C66-A248-444C1DDEC844}" cxnId="{3E264E32-32BF-4395-96BD-5CC63A08C28E}" type="sibTrans">
      <dgm:prSet/>
      <dgm:spPr/>
      <dgm:t>
        <a:bodyPr/>
        <a:lstStyle/>
        <a:p>
          <a:endParaRPr lang="en-US"/>
        </a:p>
      </dgm:t>
    </dgm:pt>
    <dgm:pt modelId="{BEDE3BEC-82E2-43BF-B9DF-19F9E8FFF9F5}">
      <dgm:prSet/>
      <dgm:spPr/>
      <dgm:t>
        <a:bodyPr/>
        <a:lstStyle/>
        <a:p>
          <a:r>
            <a:rPr lang="en-GB"/>
            <a:t>4. Feature Selection:  (PCA) [27], (ICA)</a:t>
          </a:r>
          <a:endParaRPr lang="en-US"/>
        </a:p>
      </dgm:t>
    </dgm:pt>
    <dgm:pt modelId="{88E97F6D-423C-4529-8903-B654A33974A8}" cxnId="{A6AA2D91-979C-461D-AE1D-655BFBDC7221}" type="parTrans">
      <dgm:prSet/>
      <dgm:spPr/>
      <dgm:t>
        <a:bodyPr/>
        <a:lstStyle/>
        <a:p>
          <a:endParaRPr lang="en-US"/>
        </a:p>
      </dgm:t>
    </dgm:pt>
    <dgm:pt modelId="{F33B1853-DD9F-4EA4-9778-4CEF3C6B1584}" cxnId="{A6AA2D91-979C-461D-AE1D-655BFBDC7221}" type="sibTrans">
      <dgm:prSet/>
      <dgm:spPr/>
      <dgm:t>
        <a:bodyPr/>
        <a:lstStyle/>
        <a:p>
          <a:endParaRPr lang="en-US"/>
        </a:p>
      </dgm:t>
    </dgm:pt>
    <dgm:pt modelId="{4E77183A-B454-4D6B-A23F-4D4259F01AE6}">
      <dgm:prSet/>
      <dgm:spPr/>
      <dgm:t>
        <a:bodyPr/>
        <a:lstStyle/>
        <a:p>
          <a:r>
            <a:rPr lang="en-GB"/>
            <a:t>5. Classifier: svm[27],KNN[27]</a:t>
          </a:r>
          <a:endParaRPr lang="en-US"/>
        </a:p>
      </dgm:t>
    </dgm:pt>
    <dgm:pt modelId="{D7EF23F5-7F91-4170-8FD0-AD5506D7A04B}" cxnId="{BE608099-422F-434A-A5B1-674B3ED7803A}" type="parTrans">
      <dgm:prSet/>
      <dgm:spPr/>
      <dgm:t>
        <a:bodyPr/>
        <a:lstStyle/>
        <a:p>
          <a:endParaRPr lang="en-US"/>
        </a:p>
      </dgm:t>
    </dgm:pt>
    <dgm:pt modelId="{844B0BA0-8239-4760-A52A-7E271D2AC90D}" cxnId="{BE608099-422F-434A-A5B1-674B3ED7803A}" type="sibTrans">
      <dgm:prSet/>
      <dgm:spPr/>
      <dgm:t>
        <a:bodyPr/>
        <a:lstStyle/>
        <a:p>
          <a:endParaRPr lang="en-US"/>
        </a:p>
      </dgm:t>
    </dgm:pt>
    <dgm:pt modelId="{301F6174-FF60-4F26-BA3B-FC975FFB751E}" type="pres">
      <dgm:prSet presAssocID="{AB65E74C-224E-469F-9219-12333A376EBE}" presName="linear" presStyleCnt="0">
        <dgm:presLayoutVars>
          <dgm:animLvl val="lvl"/>
          <dgm:resizeHandles val="exact"/>
        </dgm:presLayoutVars>
      </dgm:prSet>
      <dgm:spPr/>
    </dgm:pt>
    <dgm:pt modelId="{FD5C3E63-1FE3-4DBA-AC2E-03290A8A8796}" type="pres">
      <dgm:prSet presAssocID="{963C3D2C-79FA-4A36-BF35-2FEB107DCAC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243F4C-88FB-46D0-9D55-5CE6A1DF5EFC}" type="pres">
      <dgm:prSet presAssocID="{0AFAEE21-CA5E-4605-A04F-16B5071E8AC8}" presName="spacer" presStyleCnt="0"/>
      <dgm:spPr/>
    </dgm:pt>
    <dgm:pt modelId="{FF4A5D49-9DFA-441A-B440-1AFCC5FA74A4}" type="pres">
      <dgm:prSet presAssocID="{6884B998-285A-4267-86BD-783891652B0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208F093-992B-45A4-AF4D-E1019D21CAC2}" type="pres">
      <dgm:prSet presAssocID="{FFA3CCB4-2977-4A0E-9767-1C18F06A2DE6}" presName="spacer" presStyleCnt="0"/>
      <dgm:spPr/>
    </dgm:pt>
    <dgm:pt modelId="{7DED3C61-F8B7-45E7-94A7-CD0A470BB2EF}" type="pres">
      <dgm:prSet presAssocID="{3DAB4E00-C320-45C9-9F73-D2D848C1050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71F4844-69DB-4A41-8314-809AF4D54818}" type="pres">
      <dgm:prSet presAssocID="{0AC67E7F-9574-4C66-A248-444C1DDEC844}" presName="spacer" presStyleCnt="0"/>
      <dgm:spPr/>
    </dgm:pt>
    <dgm:pt modelId="{D043019C-F83D-469A-8FAB-5468D6E946F3}" type="pres">
      <dgm:prSet presAssocID="{BEDE3BEC-82E2-43BF-B9DF-19F9E8FFF9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E0E3FA4-0203-4D31-903D-494AECFFF669}" type="pres">
      <dgm:prSet presAssocID="{F33B1853-DD9F-4EA4-9778-4CEF3C6B1584}" presName="spacer" presStyleCnt="0"/>
      <dgm:spPr/>
    </dgm:pt>
    <dgm:pt modelId="{0D8A4FF7-69A4-47B6-9797-DF0A382AB2D2}" type="pres">
      <dgm:prSet presAssocID="{4E77183A-B454-4D6B-A23F-4D4259F01AE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E264E32-32BF-4395-96BD-5CC63A08C28E}" srcId="{AB65E74C-224E-469F-9219-12333A376EBE}" destId="{3DAB4E00-C320-45C9-9F73-D2D848C1050F}" srcOrd="2" destOrd="0" parTransId="{0D691647-D038-4F8A-B582-97215E888CD5}" sibTransId="{0AC67E7F-9574-4C66-A248-444C1DDEC844}"/>
    <dgm:cxn modelId="{FED25878-C45B-4C11-B98D-59BB49E7C33E}" srcId="{AB65E74C-224E-469F-9219-12333A376EBE}" destId="{6884B998-285A-4267-86BD-783891652B03}" srcOrd="1" destOrd="0" parTransId="{B333CC4F-D9DF-4CC8-B610-FBC13B05B436}" sibTransId="{FFA3CCB4-2977-4A0E-9767-1C18F06A2DE6}"/>
    <dgm:cxn modelId="{208AC978-F9D1-4E13-A324-C498F15EBA87}" type="presOf" srcId="{AB65E74C-224E-469F-9219-12333A376EBE}" destId="{301F6174-FF60-4F26-BA3B-FC975FFB751E}" srcOrd="0" destOrd="0" presId="urn:microsoft.com/office/officeart/2005/8/layout/vList2#1"/>
    <dgm:cxn modelId="{A6AA2D91-979C-461D-AE1D-655BFBDC7221}" srcId="{AB65E74C-224E-469F-9219-12333A376EBE}" destId="{BEDE3BEC-82E2-43BF-B9DF-19F9E8FFF9F5}" srcOrd="3" destOrd="0" parTransId="{88E97F6D-423C-4529-8903-B654A33974A8}" sibTransId="{F33B1853-DD9F-4EA4-9778-4CEF3C6B1584}"/>
    <dgm:cxn modelId="{A5E25C92-AC47-4C32-91C3-9F52A5916C7E}" srcId="{AB65E74C-224E-469F-9219-12333A376EBE}" destId="{963C3D2C-79FA-4A36-BF35-2FEB107DCACA}" srcOrd="0" destOrd="0" parTransId="{D87777AB-C105-4291-8957-EDAA846F9E68}" sibTransId="{0AFAEE21-CA5E-4605-A04F-16B5071E8AC8}"/>
    <dgm:cxn modelId="{BE608099-422F-434A-A5B1-674B3ED7803A}" srcId="{AB65E74C-224E-469F-9219-12333A376EBE}" destId="{4E77183A-B454-4D6B-A23F-4D4259F01AE6}" srcOrd="4" destOrd="0" parTransId="{D7EF23F5-7F91-4170-8FD0-AD5506D7A04B}" sibTransId="{844B0BA0-8239-4760-A52A-7E271D2AC90D}"/>
    <dgm:cxn modelId="{FF8065A0-819B-4E6C-A078-85BD1A82782B}" type="presOf" srcId="{BEDE3BEC-82E2-43BF-B9DF-19F9E8FFF9F5}" destId="{D043019C-F83D-469A-8FAB-5468D6E946F3}" srcOrd="0" destOrd="0" presId="urn:microsoft.com/office/officeart/2005/8/layout/vList2#1"/>
    <dgm:cxn modelId="{EDA11BE4-90C8-496D-B8BD-9DDFDA5F7117}" type="presOf" srcId="{6884B998-285A-4267-86BD-783891652B03}" destId="{FF4A5D49-9DFA-441A-B440-1AFCC5FA74A4}" srcOrd="0" destOrd="0" presId="urn:microsoft.com/office/officeart/2005/8/layout/vList2#1"/>
    <dgm:cxn modelId="{BF5981ED-4959-4513-81F6-737522613F4B}" type="presOf" srcId="{4E77183A-B454-4D6B-A23F-4D4259F01AE6}" destId="{0D8A4FF7-69A4-47B6-9797-DF0A382AB2D2}" srcOrd="0" destOrd="0" presId="urn:microsoft.com/office/officeart/2005/8/layout/vList2#1"/>
    <dgm:cxn modelId="{CE76D4FE-8896-4DA1-A180-35CD13A14214}" type="presOf" srcId="{963C3D2C-79FA-4A36-BF35-2FEB107DCACA}" destId="{FD5C3E63-1FE3-4DBA-AC2E-03290A8A8796}" srcOrd="0" destOrd="0" presId="urn:microsoft.com/office/officeart/2005/8/layout/vList2#1"/>
    <dgm:cxn modelId="{8BECDBFE-822B-4C19-AE60-6CA7E1652643}" type="presOf" srcId="{3DAB4E00-C320-45C9-9F73-D2D848C1050F}" destId="{7DED3C61-F8B7-45E7-94A7-CD0A470BB2EF}" srcOrd="0" destOrd="0" presId="urn:microsoft.com/office/officeart/2005/8/layout/vList2#1"/>
    <dgm:cxn modelId="{5603F8BB-B29D-43C5-A969-0C67179E7711}" type="presParOf" srcId="{301F6174-FF60-4F26-BA3B-FC975FFB751E}" destId="{FD5C3E63-1FE3-4DBA-AC2E-03290A8A8796}" srcOrd="0" destOrd="0" presId="urn:microsoft.com/office/officeart/2005/8/layout/vList2#1"/>
    <dgm:cxn modelId="{C4134461-59EE-43BE-8098-8FE0E2273976}" type="presParOf" srcId="{301F6174-FF60-4F26-BA3B-FC975FFB751E}" destId="{DB243F4C-88FB-46D0-9D55-5CE6A1DF5EFC}" srcOrd="1" destOrd="0" presId="urn:microsoft.com/office/officeart/2005/8/layout/vList2#1"/>
    <dgm:cxn modelId="{A84F851D-0786-416A-BFD8-BAFBD1ED13F1}" type="presParOf" srcId="{301F6174-FF60-4F26-BA3B-FC975FFB751E}" destId="{FF4A5D49-9DFA-441A-B440-1AFCC5FA74A4}" srcOrd="2" destOrd="0" presId="urn:microsoft.com/office/officeart/2005/8/layout/vList2#1"/>
    <dgm:cxn modelId="{5324800F-7BB7-404E-9F0F-881191B74A4D}" type="presParOf" srcId="{301F6174-FF60-4F26-BA3B-FC975FFB751E}" destId="{0208F093-992B-45A4-AF4D-E1019D21CAC2}" srcOrd="3" destOrd="0" presId="urn:microsoft.com/office/officeart/2005/8/layout/vList2#1"/>
    <dgm:cxn modelId="{B2B07A0A-89C6-4871-89D3-C8D7ECA29173}" type="presParOf" srcId="{301F6174-FF60-4F26-BA3B-FC975FFB751E}" destId="{7DED3C61-F8B7-45E7-94A7-CD0A470BB2EF}" srcOrd="4" destOrd="0" presId="urn:microsoft.com/office/officeart/2005/8/layout/vList2#1"/>
    <dgm:cxn modelId="{CA342EE7-AE34-427F-BFF0-CCEFDDB7C991}" type="presParOf" srcId="{301F6174-FF60-4F26-BA3B-FC975FFB751E}" destId="{A71F4844-69DB-4A41-8314-809AF4D54818}" srcOrd="5" destOrd="0" presId="urn:microsoft.com/office/officeart/2005/8/layout/vList2#1"/>
    <dgm:cxn modelId="{83EBAE85-D6FA-48F2-9B26-CEF98FC28165}" type="presParOf" srcId="{301F6174-FF60-4F26-BA3B-FC975FFB751E}" destId="{D043019C-F83D-469A-8FAB-5468D6E946F3}" srcOrd="6" destOrd="0" presId="urn:microsoft.com/office/officeart/2005/8/layout/vList2#1"/>
    <dgm:cxn modelId="{79838034-0458-4B39-891B-F97ABE8BE116}" type="presParOf" srcId="{301F6174-FF60-4F26-BA3B-FC975FFB751E}" destId="{3E0E3FA4-0203-4D31-903D-494AECFFF669}" srcOrd="7" destOrd="0" presId="urn:microsoft.com/office/officeart/2005/8/layout/vList2#1"/>
    <dgm:cxn modelId="{3EB967B5-EE4E-409C-AAF7-7231B94892D6}" type="presParOf" srcId="{301F6174-FF60-4F26-BA3B-FC975FFB751E}" destId="{0D8A4FF7-69A4-47B6-9797-DF0A382AB2D2}" srcOrd="8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B59072-E203-489A-A850-904FA2D5D593}" type="doc">
      <dgm:prSet loTypeId="urn:microsoft.com/office/officeart/2008/layout/LinedList" loCatId="list" qsTypeId="urn:microsoft.com/office/officeart/2005/8/quickstyle/simple4#1" qsCatId="simple" csTypeId="urn:microsoft.com/office/officeart/2005/8/colors/colorful2#1" csCatId="colorful" phldr="1"/>
      <dgm:spPr/>
      <dgm:t>
        <a:bodyPr/>
        <a:lstStyle/>
        <a:p>
          <a:endParaRPr lang="en-US"/>
        </a:p>
      </dgm:t>
    </dgm:pt>
    <dgm:pt modelId="{0003E6CB-3F1C-42AD-ABE9-6877528A43A5}">
      <dgm:prSet/>
      <dgm:spPr/>
      <dgm:t>
        <a:bodyPr/>
        <a:lstStyle/>
        <a:p>
          <a:r>
            <a:rPr lang="en-US" dirty="0"/>
            <a:t>The p-value is the</a:t>
          </a:r>
          <a:r>
            <a:rPr lang="en-GB" dirty="0"/>
            <a:t> </a:t>
          </a:r>
          <a:r>
            <a:rPr lang="en-US" dirty="0"/>
            <a:t>measure of the probability of belonging to one class. We use</a:t>
          </a:r>
          <a:r>
            <a:rPr lang="en-GB" dirty="0"/>
            <a:t> </a:t>
          </a:r>
          <a:r>
            <a:rPr lang="en-US" dirty="0"/>
            <a:t>a p-value for each feature extracted; if the p-value is less</a:t>
          </a:r>
          <a:r>
            <a:rPr lang="en-GB" dirty="0"/>
            <a:t> the feature will yield better results during classification .</a:t>
          </a:r>
          <a:endParaRPr lang="en-US" dirty="0"/>
        </a:p>
      </dgm:t>
    </dgm:pt>
    <dgm:pt modelId="{50BCC5BA-53C9-4ABC-95D8-575BC6199571}" cxnId="{4C6FA71C-3280-4CBA-A056-43228D5B4AA3}" type="parTrans">
      <dgm:prSet/>
      <dgm:spPr/>
      <dgm:t>
        <a:bodyPr/>
        <a:lstStyle/>
        <a:p>
          <a:endParaRPr lang="en-US"/>
        </a:p>
      </dgm:t>
    </dgm:pt>
    <dgm:pt modelId="{DC577338-CB8C-4907-B9AD-AE2C50F11A67}" cxnId="{4C6FA71C-3280-4CBA-A056-43228D5B4AA3}" type="sibTrans">
      <dgm:prSet/>
      <dgm:spPr/>
      <dgm:t>
        <a:bodyPr/>
        <a:lstStyle/>
        <a:p>
          <a:endParaRPr lang="en-US"/>
        </a:p>
      </dgm:t>
    </dgm:pt>
    <dgm:pt modelId="{1BAD500A-071A-4C33-9EA1-4545DBEFC280}">
      <dgm:prSet/>
      <dgm:spPr/>
      <dgm:t>
        <a:bodyPr/>
        <a:lstStyle/>
        <a:p>
          <a:r>
            <a:rPr lang="en-GB" dirty="0"/>
            <a:t>Based on the p-value, the top 57% of the features of the entire data set is being selected.</a:t>
          </a:r>
          <a:endParaRPr lang="en-US" dirty="0"/>
        </a:p>
      </dgm:t>
    </dgm:pt>
    <dgm:pt modelId="{338C4B54-0BDD-486B-8C07-287456E716AF}" cxnId="{4FEE098F-C47E-410B-8EEF-06DAFB95AAB5}" type="parTrans">
      <dgm:prSet/>
      <dgm:spPr/>
      <dgm:t>
        <a:bodyPr/>
        <a:lstStyle/>
        <a:p>
          <a:endParaRPr lang="en-US"/>
        </a:p>
      </dgm:t>
    </dgm:pt>
    <dgm:pt modelId="{123300B5-08F5-41EC-B692-A261BED1BE7B}" cxnId="{4FEE098F-C47E-410B-8EEF-06DAFB95AAB5}" type="sibTrans">
      <dgm:prSet/>
      <dgm:spPr/>
      <dgm:t>
        <a:bodyPr/>
        <a:lstStyle/>
        <a:p>
          <a:endParaRPr lang="en-US"/>
        </a:p>
      </dgm:t>
    </dgm:pt>
    <dgm:pt modelId="{2D9C3EFC-975B-4EE6-B908-984D42879DEA}" type="pres">
      <dgm:prSet presAssocID="{9EB59072-E203-489A-A850-904FA2D5D593}" presName="vert0" presStyleCnt="0">
        <dgm:presLayoutVars>
          <dgm:dir/>
          <dgm:animOne val="branch"/>
          <dgm:animLvl val="lvl"/>
        </dgm:presLayoutVars>
      </dgm:prSet>
      <dgm:spPr/>
    </dgm:pt>
    <dgm:pt modelId="{03667A8A-71FF-4BE4-A1AC-99F0EFD6E1C4}" type="pres">
      <dgm:prSet presAssocID="{0003E6CB-3F1C-42AD-ABE9-6877528A43A5}" presName="thickLine" presStyleLbl="alignNode1" presStyleIdx="0" presStyleCnt="2"/>
      <dgm:spPr/>
    </dgm:pt>
    <dgm:pt modelId="{94A104CE-298F-48C2-AAFF-40F0C0A159F7}" type="pres">
      <dgm:prSet presAssocID="{0003E6CB-3F1C-42AD-ABE9-6877528A43A5}" presName="horz1" presStyleCnt="0"/>
      <dgm:spPr/>
    </dgm:pt>
    <dgm:pt modelId="{74CAD088-8244-4C35-A173-5BA3BA35007C}" type="pres">
      <dgm:prSet presAssocID="{0003E6CB-3F1C-42AD-ABE9-6877528A43A5}" presName="tx1" presStyleLbl="revTx" presStyleIdx="0" presStyleCnt="2"/>
      <dgm:spPr/>
    </dgm:pt>
    <dgm:pt modelId="{6331FC44-1ACB-4834-B034-C431A86EC0A9}" type="pres">
      <dgm:prSet presAssocID="{0003E6CB-3F1C-42AD-ABE9-6877528A43A5}" presName="vert1" presStyleCnt="0"/>
      <dgm:spPr/>
    </dgm:pt>
    <dgm:pt modelId="{F974967A-B351-4BE8-9655-A4C47D6A2C4D}" type="pres">
      <dgm:prSet presAssocID="{1BAD500A-071A-4C33-9EA1-4545DBEFC280}" presName="thickLine" presStyleLbl="alignNode1" presStyleIdx="1" presStyleCnt="2"/>
      <dgm:spPr/>
    </dgm:pt>
    <dgm:pt modelId="{95E814C7-623A-40AB-9015-292728EBCFAE}" type="pres">
      <dgm:prSet presAssocID="{1BAD500A-071A-4C33-9EA1-4545DBEFC280}" presName="horz1" presStyleCnt="0"/>
      <dgm:spPr/>
    </dgm:pt>
    <dgm:pt modelId="{7B49845B-FAEA-48B8-B594-51244CBE6787}" type="pres">
      <dgm:prSet presAssocID="{1BAD500A-071A-4C33-9EA1-4545DBEFC280}" presName="tx1" presStyleLbl="revTx" presStyleIdx="1" presStyleCnt="2"/>
      <dgm:spPr/>
    </dgm:pt>
    <dgm:pt modelId="{39260EE7-93ED-49E4-BF57-94EED3F2A6B4}" type="pres">
      <dgm:prSet presAssocID="{1BAD500A-071A-4C33-9EA1-4545DBEFC280}" presName="vert1" presStyleCnt="0"/>
      <dgm:spPr/>
    </dgm:pt>
  </dgm:ptLst>
  <dgm:cxnLst>
    <dgm:cxn modelId="{4C6FA71C-3280-4CBA-A056-43228D5B4AA3}" srcId="{9EB59072-E203-489A-A850-904FA2D5D593}" destId="{0003E6CB-3F1C-42AD-ABE9-6877528A43A5}" srcOrd="0" destOrd="0" parTransId="{50BCC5BA-53C9-4ABC-95D8-575BC6199571}" sibTransId="{DC577338-CB8C-4907-B9AD-AE2C50F11A67}"/>
    <dgm:cxn modelId="{3D27468B-AE89-4B46-BA35-D361D9102091}" type="presOf" srcId="{1BAD500A-071A-4C33-9EA1-4545DBEFC280}" destId="{7B49845B-FAEA-48B8-B594-51244CBE6787}" srcOrd="0" destOrd="0" presId="urn:microsoft.com/office/officeart/2008/layout/LinedList"/>
    <dgm:cxn modelId="{4FEE098F-C47E-410B-8EEF-06DAFB95AAB5}" srcId="{9EB59072-E203-489A-A850-904FA2D5D593}" destId="{1BAD500A-071A-4C33-9EA1-4545DBEFC280}" srcOrd="1" destOrd="0" parTransId="{338C4B54-0BDD-486B-8C07-287456E716AF}" sibTransId="{123300B5-08F5-41EC-B692-A261BED1BE7B}"/>
    <dgm:cxn modelId="{048596A6-3CD9-447C-83BB-E292320986F2}" type="presOf" srcId="{9EB59072-E203-489A-A850-904FA2D5D593}" destId="{2D9C3EFC-975B-4EE6-B908-984D42879DEA}" srcOrd="0" destOrd="0" presId="urn:microsoft.com/office/officeart/2008/layout/LinedList"/>
    <dgm:cxn modelId="{8E0D4BC0-E8A5-4ED4-8C75-6DD820E250C6}" type="presOf" srcId="{0003E6CB-3F1C-42AD-ABE9-6877528A43A5}" destId="{74CAD088-8244-4C35-A173-5BA3BA35007C}" srcOrd="0" destOrd="0" presId="urn:microsoft.com/office/officeart/2008/layout/LinedList"/>
    <dgm:cxn modelId="{983273D4-B59E-4044-9B79-F19F856DB4DF}" type="presParOf" srcId="{2D9C3EFC-975B-4EE6-B908-984D42879DEA}" destId="{03667A8A-71FF-4BE4-A1AC-99F0EFD6E1C4}" srcOrd="0" destOrd="0" presId="urn:microsoft.com/office/officeart/2008/layout/LinedList"/>
    <dgm:cxn modelId="{AF02965A-E8EC-448F-AFFC-7223F1F8BEFF}" type="presParOf" srcId="{2D9C3EFC-975B-4EE6-B908-984D42879DEA}" destId="{94A104CE-298F-48C2-AAFF-40F0C0A159F7}" srcOrd="1" destOrd="0" presId="urn:microsoft.com/office/officeart/2008/layout/LinedList"/>
    <dgm:cxn modelId="{28ABB9DF-64ED-4E4F-BA53-8E5905EB0E35}" type="presParOf" srcId="{94A104CE-298F-48C2-AAFF-40F0C0A159F7}" destId="{74CAD088-8244-4C35-A173-5BA3BA35007C}" srcOrd="0" destOrd="0" presId="urn:microsoft.com/office/officeart/2008/layout/LinedList"/>
    <dgm:cxn modelId="{C1FBCC44-0517-49A4-93FF-C5058D244D8A}" type="presParOf" srcId="{94A104CE-298F-48C2-AAFF-40F0C0A159F7}" destId="{6331FC44-1ACB-4834-B034-C431A86EC0A9}" srcOrd="1" destOrd="0" presId="urn:microsoft.com/office/officeart/2008/layout/LinedList"/>
    <dgm:cxn modelId="{D253FC93-2665-4B29-B787-7C43D6077C06}" type="presParOf" srcId="{2D9C3EFC-975B-4EE6-B908-984D42879DEA}" destId="{F974967A-B351-4BE8-9655-A4C47D6A2C4D}" srcOrd="2" destOrd="0" presId="urn:microsoft.com/office/officeart/2008/layout/LinedList"/>
    <dgm:cxn modelId="{7544EDF6-448A-4104-831D-1278E4961E8C}" type="presParOf" srcId="{2D9C3EFC-975B-4EE6-B908-984D42879DEA}" destId="{95E814C7-623A-40AB-9015-292728EBCFAE}" srcOrd="3" destOrd="0" presId="urn:microsoft.com/office/officeart/2008/layout/LinedList"/>
    <dgm:cxn modelId="{7E162C93-1AAB-4921-98D8-E1A0106985F1}" type="presParOf" srcId="{95E814C7-623A-40AB-9015-292728EBCFAE}" destId="{7B49845B-FAEA-48B8-B594-51244CBE6787}" srcOrd="0" destOrd="0" presId="urn:microsoft.com/office/officeart/2008/layout/LinedList"/>
    <dgm:cxn modelId="{0B33C364-080E-4E88-8C28-E552484AED14}" type="presParOf" srcId="{95E814C7-623A-40AB-9015-292728EBCFAE}" destId="{39260EE7-93ED-49E4-BF57-94EED3F2A6B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AA26E3-0018-44CE-A42B-7B30B0C3BAB0}" type="doc">
      <dgm:prSet loTypeId="urn:microsoft.com/office/officeart/2008/layout/LinedList" loCatId="list" qsTypeId="urn:microsoft.com/office/officeart/2005/8/quickstyle/simple1#4" qsCatId="simple" csTypeId="urn:microsoft.com/office/officeart/2005/8/colors/accent1_2#4" csCatId="accent1" phldr="1"/>
      <dgm:spPr/>
      <dgm:t>
        <a:bodyPr/>
        <a:lstStyle/>
        <a:p>
          <a:endParaRPr lang="en-US"/>
        </a:p>
      </dgm:t>
    </dgm:pt>
    <dgm:pt modelId="{681ACD64-A867-4EED-AC61-C4D283C34F11}">
      <dgm:prSet/>
      <dgm:spPr/>
      <dgm:t>
        <a:bodyPr/>
        <a:lstStyle/>
        <a:p>
          <a:r>
            <a:rPr lang="en-GB" b="1" dirty="0"/>
            <a:t>Algorithms used</a:t>
          </a:r>
          <a:endParaRPr lang="en-US" dirty="0"/>
        </a:p>
      </dgm:t>
    </dgm:pt>
    <dgm:pt modelId="{C0803BA9-CCE5-4CBB-B475-4E9FE182DBF4}" cxnId="{FB03973E-C5E8-4B4C-801B-2250CE057ACD}" type="parTrans">
      <dgm:prSet/>
      <dgm:spPr/>
      <dgm:t>
        <a:bodyPr/>
        <a:lstStyle/>
        <a:p>
          <a:endParaRPr lang="en-US"/>
        </a:p>
      </dgm:t>
    </dgm:pt>
    <dgm:pt modelId="{6F6B5C3C-6BCE-4871-8EC0-3296D8C41037}" cxnId="{FB03973E-C5E8-4B4C-801B-2250CE057ACD}" type="sibTrans">
      <dgm:prSet/>
      <dgm:spPr/>
      <dgm:t>
        <a:bodyPr/>
        <a:lstStyle/>
        <a:p>
          <a:endParaRPr lang="en-US"/>
        </a:p>
      </dgm:t>
    </dgm:pt>
    <dgm:pt modelId="{3E55877A-A0B4-40E1-838A-A684F165C7FA}">
      <dgm:prSet/>
      <dgm:spPr/>
      <dgm:t>
        <a:bodyPr/>
        <a:lstStyle/>
        <a:p>
          <a:r>
            <a:rPr lang="en-GB" dirty="0"/>
            <a:t>k-Nearest Neighbours (k-NN)</a:t>
          </a:r>
          <a:endParaRPr lang="en-US" dirty="0"/>
        </a:p>
      </dgm:t>
    </dgm:pt>
    <dgm:pt modelId="{3646934D-3DB2-4EBE-B670-293B536EFDED}" cxnId="{8EB0E543-BB89-428A-9245-694092178A3D}" type="parTrans">
      <dgm:prSet/>
      <dgm:spPr/>
      <dgm:t>
        <a:bodyPr/>
        <a:lstStyle/>
        <a:p>
          <a:endParaRPr lang="en-US"/>
        </a:p>
      </dgm:t>
    </dgm:pt>
    <dgm:pt modelId="{16732A9B-7BB5-4D50-AC8A-FF73C3A616C1}" cxnId="{8EB0E543-BB89-428A-9245-694092178A3D}" type="sibTrans">
      <dgm:prSet/>
      <dgm:spPr/>
      <dgm:t>
        <a:bodyPr/>
        <a:lstStyle/>
        <a:p>
          <a:endParaRPr lang="en-US"/>
        </a:p>
      </dgm:t>
    </dgm:pt>
    <dgm:pt modelId="{6813DC2D-746E-4882-8476-A8D3343D0D2E}">
      <dgm:prSet/>
      <dgm:spPr/>
      <dgm:t>
        <a:bodyPr/>
        <a:lstStyle/>
        <a:p>
          <a:r>
            <a:rPr lang="en-GB"/>
            <a:t>Decision Tree Classifier</a:t>
          </a:r>
          <a:endParaRPr lang="en-US"/>
        </a:p>
      </dgm:t>
    </dgm:pt>
    <dgm:pt modelId="{E90CBC3C-51BB-4E8B-957D-766675375476}" cxnId="{EADD9E2B-9B83-4128-BD17-5B866FB21D77}" type="parTrans">
      <dgm:prSet/>
      <dgm:spPr/>
      <dgm:t>
        <a:bodyPr/>
        <a:lstStyle/>
        <a:p>
          <a:endParaRPr lang="en-US"/>
        </a:p>
      </dgm:t>
    </dgm:pt>
    <dgm:pt modelId="{007797FD-2B7E-486E-AE24-60BE7DC8D177}" cxnId="{EADD9E2B-9B83-4128-BD17-5B866FB21D77}" type="sibTrans">
      <dgm:prSet/>
      <dgm:spPr/>
      <dgm:t>
        <a:bodyPr/>
        <a:lstStyle/>
        <a:p>
          <a:endParaRPr lang="en-US"/>
        </a:p>
      </dgm:t>
    </dgm:pt>
    <dgm:pt modelId="{ED97B6EE-8079-4BDB-918B-DC262CE5BBFF}">
      <dgm:prSet/>
      <dgm:spPr/>
      <dgm:t>
        <a:bodyPr/>
        <a:lstStyle/>
        <a:p>
          <a:r>
            <a:rPr lang="en-GB"/>
            <a:t>Support Vector Machine (SVM)- Linear</a:t>
          </a:r>
          <a:endParaRPr lang="en-US"/>
        </a:p>
      </dgm:t>
    </dgm:pt>
    <dgm:pt modelId="{33583845-B2FE-463A-8A97-53C06E140615}" cxnId="{BF0241BB-4A61-4CAB-8F1B-D51EDDFA7ABD}" type="parTrans">
      <dgm:prSet/>
      <dgm:spPr/>
      <dgm:t>
        <a:bodyPr/>
        <a:lstStyle/>
        <a:p>
          <a:endParaRPr lang="en-US"/>
        </a:p>
      </dgm:t>
    </dgm:pt>
    <dgm:pt modelId="{63C9130D-4CF9-4DD1-9D2C-9360AAE5D33F}" cxnId="{BF0241BB-4A61-4CAB-8F1B-D51EDDFA7ABD}" type="sibTrans">
      <dgm:prSet/>
      <dgm:spPr/>
      <dgm:t>
        <a:bodyPr/>
        <a:lstStyle/>
        <a:p>
          <a:endParaRPr lang="en-US"/>
        </a:p>
      </dgm:t>
    </dgm:pt>
    <dgm:pt modelId="{6176636E-FEEF-4378-AAEB-A6438D9F71CA}">
      <dgm:prSet/>
      <dgm:spPr/>
      <dgm:t>
        <a:bodyPr/>
        <a:lstStyle/>
        <a:p>
          <a:r>
            <a:rPr lang="en-GB"/>
            <a:t>Support Vector Machine (SVM)- Radial Basis Function</a:t>
          </a:r>
          <a:endParaRPr lang="en-US"/>
        </a:p>
      </dgm:t>
    </dgm:pt>
    <dgm:pt modelId="{6C6D796A-D0AD-431D-AEC7-042A7AAC7B00}" cxnId="{4716BCB5-E805-429D-9B00-0DE6B1D1ECE9}" type="parTrans">
      <dgm:prSet/>
      <dgm:spPr/>
      <dgm:t>
        <a:bodyPr/>
        <a:lstStyle/>
        <a:p>
          <a:endParaRPr lang="en-US"/>
        </a:p>
      </dgm:t>
    </dgm:pt>
    <dgm:pt modelId="{270BF920-3B5B-4969-BD7C-7462D27F70AC}" cxnId="{4716BCB5-E805-429D-9B00-0DE6B1D1ECE9}" type="sibTrans">
      <dgm:prSet/>
      <dgm:spPr/>
      <dgm:t>
        <a:bodyPr/>
        <a:lstStyle/>
        <a:p>
          <a:endParaRPr lang="en-US"/>
        </a:p>
      </dgm:t>
    </dgm:pt>
    <dgm:pt modelId="{3A3C4E42-AE4D-4515-85C2-CA19C2CD128D}">
      <dgm:prSet/>
      <dgm:spPr/>
      <dgm:t>
        <a:bodyPr/>
        <a:lstStyle/>
        <a:p>
          <a:r>
            <a:rPr lang="en-GB"/>
            <a:t>Random Forest</a:t>
          </a:r>
          <a:endParaRPr lang="en-US"/>
        </a:p>
      </dgm:t>
    </dgm:pt>
    <dgm:pt modelId="{910758ED-492A-417B-9C7C-6AE6F49B7D16}" cxnId="{81883D8C-BD7F-4894-9BE5-D66C75B37CC6}" type="parTrans">
      <dgm:prSet/>
      <dgm:spPr/>
      <dgm:t>
        <a:bodyPr/>
        <a:lstStyle/>
        <a:p>
          <a:endParaRPr lang="en-US"/>
        </a:p>
      </dgm:t>
    </dgm:pt>
    <dgm:pt modelId="{55D9A39A-98DC-4BC8-8E4E-EC0EE40F6298}" cxnId="{81883D8C-BD7F-4894-9BE5-D66C75B37CC6}" type="sibTrans">
      <dgm:prSet/>
      <dgm:spPr/>
      <dgm:t>
        <a:bodyPr/>
        <a:lstStyle/>
        <a:p>
          <a:endParaRPr lang="en-US"/>
        </a:p>
      </dgm:t>
    </dgm:pt>
    <dgm:pt modelId="{03CD9F5E-C6B0-4DC8-8CFA-1C063D3B0FDB}" type="pres">
      <dgm:prSet presAssocID="{2EAA26E3-0018-44CE-A42B-7B30B0C3BAB0}" presName="vert0" presStyleCnt="0">
        <dgm:presLayoutVars>
          <dgm:dir/>
          <dgm:animOne val="branch"/>
          <dgm:animLvl val="lvl"/>
        </dgm:presLayoutVars>
      </dgm:prSet>
      <dgm:spPr/>
    </dgm:pt>
    <dgm:pt modelId="{3C81F72B-80B0-491D-818D-2CB6C997320B}" type="pres">
      <dgm:prSet presAssocID="{681ACD64-A867-4EED-AC61-C4D283C34F11}" presName="thickLine" presStyleLbl="alignNode1" presStyleIdx="0" presStyleCnt="1"/>
      <dgm:spPr/>
    </dgm:pt>
    <dgm:pt modelId="{07741D8C-4CD3-40D9-8239-5DDE7FED078C}" type="pres">
      <dgm:prSet presAssocID="{681ACD64-A867-4EED-AC61-C4D283C34F11}" presName="horz1" presStyleCnt="0"/>
      <dgm:spPr/>
    </dgm:pt>
    <dgm:pt modelId="{396CD0C0-0041-46B6-883A-551C5CEA3981}" type="pres">
      <dgm:prSet presAssocID="{681ACD64-A867-4EED-AC61-C4D283C34F11}" presName="tx1" presStyleLbl="revTx" presStyleIdx="0" presStyleCnt="6"/>
      <dgm:spPr/>
    </dgm:pt>
    <dgm:pt modelId="{306F1C98-26A7-4AC5-8A16-31570EED5D85}" type="pres">
      <dgm:prSet presAssocID="{681ACD64-A867-4EED-AC61-C4D283C34F11}" presName="vert1" presStyleCnt="0"/>
      <dgm:spPr/>
    </dgm:pt>
    <dgm:pt modelId="{7BE537FB-6B5D-4A5C-B8BC-6A28EAC75729}" type="pres">
      <dgm:prSet presAssocID="{3E55877A-A0B4-40E1-838A-A684F165C7FA}" presName="vertSpace2a" presStyleCnt="0"/>
      <dgm:spPr/>
    </dgm:pt>
    <dgm:pt modelId="{007FE6F0-3380-4E7B-A8FE-03669B9CB8CE}" type="pres">
      <dgm:prSet presAssocID="{3E55877A-A0B4-40E1-838A-A684F165C7FA}" presName="horz2" presStyleCnt="0"/>
      <dgm:spPr/>
    </dgm:pt>
    <dgm:pt modelId="{80E52930-A2E9-4DD1-860D-25E086FD93B6}" type="pres">
      <dgm:prSet presAssocID="{3E55877A-A0B4-40E1-838A-A684F165C7FA}" presName="horzSpace2" presStyleCnt="0"/>
      <dgm:spPr/>
    </dgm:pt>
    <dgm:pt modelId="{4ADC807B-ADEE-44B3-B93B-B1EE620A1460}" type="pres">
      <dgm:prSet presAssocID="{3E55877A-A0B4-40E1-838A-A684F165C7FA}" presName="tx2" presStyleLbl="revTx" presStyleIdx="1" presStyleCnt="6"/>
      <dgm:spPr/>
    </dgm:pt>
    <dgm:pt modelId="{5FED2B2B-4775-4DF3-B555-562967376CA6}" type="pres">
      <dgm:prSet presAssocID="{3E55877A-A0B4-40E1-838A-A684F165C7FA}" presName="vert2" presStyleCnt="0"/>
      <dgm:spPr/>
    </dgm:pt>
    <dgm:pt modelId="{1A303349-2731-4776-9DB6-4958C84D5EAA}" type="pres">
      <dgm:prSet presAssocID="{3E55877A-A0B4-40E1-838A-A684F165C7FA}" presName="thinLine2b" presStyleLbl="callout" presStyleIdx="0" presStyleCnt="5"/>
      <dgm:spPr/>
    </dgm:pt>
    <dgm:pt modelId="{2FB55265-684C-42B1-B70C-B217D8344959}" type="pres">
      <dgm:prSet presAssocID="{3E55877A-A0B4-40E1-838A-A684F165C7FA}" presName="vertSpace2b" presStyleCnt="0"/>
      <dgm:spPr/>
    </dgm:pt>
    <dgm:pt modelId="{07F1EA1D-483E-42C7-9FEA-C172DE5F1C83}" type="pres">
      <dgm:prSet presAssocID="{6813DC2D-746E-4882-8476-A8D3343D0D2E}" presName="horz2" presStyleCnt="0"/>
      <dgm:spPr/>
    </dgm:pt>
    <dgm:pt modelId="{47439544-2740-4B34-904C-40410704E309}" type="pres">
      <dgm:prSet presAssocID="{6813DC2D-746E-4882-8476-A8D3343D0D2E}" presName="horzSpace2" presStyleCnt="0"/>
      <dgm:spPr/>
    </dgm:pt>
    <dgm:pt modelId="{0B004878-EAED-41DE-B0AF-BCA2DFEC4FB7}" type="pres">
      <dgm:prSet presAssocID="{6813DC2D-746E-4882-8476-A8D3343D0D2E}" presName="tx2" presStyleLbl="revTx" presStyleIdx="2" presStyleCnt="6"/>
      <dgm:spPr/>
    </dgm:pt>
    <dgm:pt modelId="{38B83288-B6FA-4784-9146-05723ADA1658}" type="pres">
      <dgm:prSet presAssocID="{6813DC2D-746E-4882-8476-A8D3343D0D2E}" presName="vert2" presStyleCnt="0"/>
      <dgm:spPr/>
    </dgm:pt>
    <dgm:pt modelId="{A64E50FC-87F5-4B71-A755-F0A0C5DACE29}" type="pres">
      <dgm:prSet presAssocID="{6813DC2D-746E-4882-8476-A8D3343D0D2E}" presName="thinLine2b" presStyleLbl="callout" presStyleIdx="1" presStyleCnt="5"/>
      <dgm:spPr/>
    </dgm:pt>
    <dgm:pt modelId="{705EF3CF-0A75-4502-A230-D26D77D28BFD}" type="pres">
      <dgm:prSet presAssocID="{6813DC2D-746E-4882-8476-A8D3343D0D2E}" presName="vertSpace2b" presStyleCnt="0"/>
      <dgm:spPr/>
    </dgm:pt>
    <dgm:pt modelId="{A3F3D2E3-F598-4A8A-99B2-0C485668D433}" type="pres">
      <dgm:prSet presAssocID="{ED97B6EE-8079-4BDB-918B-DC262CE5BBFF}" presName="horz2" presStyleCnt="0"/>
      <dgm:spPr/>
    </dgm:pt>
    <dgm:pt modelId="{9D063E39-16FD-4FEC-B6F0-5DFA32F0B9F9}" type="pres">
      <dgm:prSet presAssocID="{ED97B6EE-8079-4BDB-918B-DC262CE5BBFF}" presName="horzSpace2" presStyleCnt="0"/>
      <dgm:spPr/>
    </dgm:pt>
    <dgm:pt modelId="{7D04C4E6-88A9-4E76-980B-AE9BAB8BC79A}" type="pres">
      <dgm:prSet presAssocID="{ED97B6EE-8079-4BDB-918B-DC262CE5BBFF}" presName="tx2" presStyleLbl="revTx" presStyleIdx="3" presStyleCnt="6"/>
      <dgm:spPr/>
    </dgm:pt>
    <dgm:pt modelId="{64592051-F734-4FAA-AFB4-41B1C87E4F22}" type="pres">
      <dgm:prSet presAssocID="{ED97B6EE-8079-4BDB-918B-DC262CE5BBFF}" presName="vert2" presStyleCnt="0"/>
      <dgm:spPr/>
    </dgm:pt>
    <dgm:pt modelId="{73DDA3B9-ACFB-490A-9157-DD6047083856}" type="pres">
      <dgm:prSet presAssocID="{ED97B6EE-8079-4BDB-918B-DC262CE5BBFF}" presName="thinLine2b" presStyleLbl="callout" presStyleIdx="2" presStyleCnt="5"/>
      <dgm:spPr/>
    </dgm:pt>
    <dgm:pt modelId="{27799C54-126C-436A-B536-409B36EE8A38}" type="pres">
      <dgm:prSet presAssocID="{ED97B6EE-8079-4BDB-918B-DC262CE5BBFF}" presName="vertSpace2b" presStyleCnt="0"/>
      <dgm:spPr/>
    </dgm:pt>
    <dgm:pt modelId="{DCE593D0-2914-4C5D-A98D-F9C11FD5E8C6}" type="pres">
      <dgm:prSet presAssocID="{6176636E-FEEF-4378-AAEB-A6438D9F71CA}" presName="horz2" presStyleCnt="0"/>
      <dgm:spPr/>
    </dgm:pt>
    <dgm:pt modelId="{FA5CED62-D8DB-4B3D-A9B0-7DFDC3E819EE}" type="pres">
      <dgm:prSet presAssocID="{6176636E-FEEF-4378-AAEB-A6438D9F71CA}" presName="horzSpace2" presStyleCnt="0"/>
      <dgm:spPr/>
    </dgm:pt>
    <dgm:pt modelId="{8CC1797C-84F2-4094-BEC9-EE1957315143}" type="pres">
      <dgm:prSet presAssocID="{6176636E-FEEF-4378-AAEB-A6438D9F71CA}" presName="tx2" presStyleLbl="revTx" presStyleIdx="4" presStyleCnt="6"/>
      <dgm:spPr/>
    </dgm:pt>
    <dgm:pt modelId="{431D1FCD-28FA-4293-8126-DDF3AA6867BC}" type="pres">
      <dgm:prSet presAssocID="{6176636E-FEEF-4378-AAEB-A6438D9F71CA}" presName="vert2" presStyleCnt="0"/>
      <dgm:spPr/>
    </dgm:pt>
    <dgm:pt modelId="{2C5B5CD6-8C88-4923-BFBC-A999819856E3}" type="pres">
      <dgm:prSet presAssocID="{6176636E-FEEF-4378-AAEB-A6438D9F71CA}" presName="thinLine2b" presStyleLbl="callout" presStyleIdx="3" presStyleCnt="5"/>
      <dgm:spPr/>
    </dgm:pt>
    <dgm:pt modelId="{3F6DB365-88A6-4367-86E3-607B070751FB}" type="pres">
      <dgm:prSet presAssocID="{6176636E-FEEF-4378-AAEB-A6438D9F71CA}" presName="vertSpace2b" presStyleCnt="0"/>
      <dgm:spPr/>
    </dgm:pt>
    <dgm:pt modelId="{C7DFB8D2-674E-46CA-B98B-662A2B0452EE}" type="pres">
      <dgm:prSet presAssocID="{3A3C4E42-AE4D-4515-85C2-CA19C2CD128D}" presName="horz2" presStyleCnt="0"/>
      <dgm:spPr/>
    </dgm:pt>
    <dgm:pt modelId="{C429153E-5455-4559-AD9A-A3F9DD689878}" type="pres">
      <dgm:prSet presAssocID="{3A3C4E42-AE4D-4515-85C2-CA19C2CD128D}" presName="horzSpace2" presStyleCnt="0"/>
      <dgm:spPr/>
    </dgm:pt>
    <dgm:pt modelId="{17273F28-8219-45BF-847C-4E0FC2D55AEA}" type="pres">
      <dgm:prSet presAssocID="{3A3C4E42-AE4D-4515-85C2-CA19C2CD128D}" presName="tx2" presStyleLbl="revTx" presStyleIdx="5" presStyleCnt="6"/>
      <dgm:spPr/>
    </dgm:pt>
    <dgm:pt modelId="{329AB96F-DDA5-4E16-9CBD-A978FAD30FE8}" type="pres">
      <dgm:prSet presAssocID="{3A3C4E42-AE4D-4515-85C2-CA19C2CD128D}" presName="vert2" presStyleCnt="0"/>
      <dgm:spPr/>
    </dgm:pt>
    <dgm:pt modelId="{7F881F1F-D53B-4099-B060-B7D340E55F28}" type="pres">
      <dgm:prSet presAssocID="{3A3C4E42-AE4D-4515-85C2-CA19C2CD128D}" presName="thinLine2b" presStyleLbl="callout" presStyleIdx="4" presStyleCnt="5"/>
      <dgm:spPr/>
    </dgm:pt>
    <dgm:pt modelId="{7032C05E-8AD3-46AB-93E9-6EE72C476CB8}" type="pres">
      <dgm:prSet presAssocID="{3A3C4E42-AE4D-4515-85C2-CA19C2CD128D}" presName="vertSpace2b" presStyleCnt="0"/>
      <dgm:spPr/>
    </dgm:pt>
  </dgm:ptLst>
  <dgm:cxnLst>
    <dgm:cxn modelId="{0F7A5918-8107-4F9E-B7B6-0100FE1EDDB4}" type="presOf" srcId="{681ACD64-A867-4EED-AC61-C4D283C34F11}" destId="{396CD0C0-0041-46B6-883A-551C5CEA3981}" srcOrd="0" destOrd="0" presId="urn:microsoft.com/office/officeart/2008/layout/LinedList"/>
    <dgm:cxn modelId="{C4473A28-C562-40C9-A56C-7D3C2562D3FF}" type="presOf" srcId="{2EAA26E3-0018-44CE-A42B-7B30B0C3BAB0}" destId="{03CD9F5E-C6B0-4DC8-8CFA-1C063D3B0FDB}" srcOrd="0" destOrd="0" presId="urn:microsoft.com/office/officeart/2008/layout/LinedList"/>
    <dgm:cxn modelId="{EADD9E2B-9B83-4128-BD17-5B866FB21D77}" srcId="{681ACD64-A867-4EED-AC61-C4D283C34F11}" destId="{6813DC2D-746E-4882-8476-A8D3343D0D2E}" srcOrd="1" destOrd="0" parTransId="{E90CBC3C-51BB-4E8B-957D-766675375476}" sibTransId="{007797FD-2B7E-486E-AE24-60BE7DC8D177}"/>
    <dgm:cxn modelId="{FFD2E42C-52D0-4EF0-B0BB-F9FE68E64AD5}" type="presOf" srcId="{3A3C4E42-AE4D-4515-85C2-CA19C2CD128D}" destId="{17273F28-8219-45BF-847C-4E0FC2D55AEA}" srcOrd="0" destOrd="0" presId="urn:microsoft.com/office/officeart/2008/layout/LinedList"/>
    <dgm:cxn modelId="{FB03973E-C5E8-4B4C-801B-2250CE057ACD}" srcId="{2EAA26E3-0018-44CE-A42B-7B30B0C3BAB0}" destId="{681ACD64-A867-4EED-AC61-C4D283C34F11}" srcOrd="0" destOrd="0" parTransId="{C0803BA9-CCE5-4CBB-B475-4E9FE182DBF4}" sibTransId="{6F6B5C3C-6BCE-4871-8EC0-3296D8C41037}"/>
    <dgm:cxn modelId="{8EB0E543-BB89-428A-9245-694092178A3D}" srcId="{681ACD64-A867-4EED-AC61-C4D283C34F11}" destId="{3E55877A-A0B4-40E1-838A-A684F165C7FA}" srcOrd="0" destOrd="0" parTransId="{3646934D-3DB2-4EBE-B670-293B536EFDED}" sibTransId="{16732A9B-7BB5-4D50-AC8A-FF73C3A616C1}"/>
    <dgm:cxn modelId="{81883D8C-BD7F-4894-9BE5-D66C75B37CC6}" srcId="{681ACD64-A867-4EED-AC61-C4D283C34F11}" destId="{3A3C4E42-AE4D-4515-85C2-CA19C2CD128D}" srcOrd="4" destOrd="0" parTransId="{910758ED-492A-417B-9C7C-6AE6F49B7D16}" sibTransId="{55D9A39A-98DC-4BC8-8E4E-EC0EE40F6298}"/>
    <dgm:cxn modelId="{4716BCB5-E805-429D-9B00-0DE6B1D1ECE9}" srcId="{681ACD64-A867-4EED-AC61-C4D283C34F11}" destId="{6176636E-FEEF-4378-AAEB-A6438D9F71CA}" srcOrd="3" destOrd="0" parTransId="{6C6D796A-D0AD-431D-AEC7-042A7AAC7B00}" sibTransId="{270BF920-3B5B-4969-BD7C-7462D27F70AC}"/>
    <dgm:cxn modelId="{BF0241BB-4A61-4CAB-8F1B-D51EDDFA7ABD}" srcId="{681ACD64-A867-4EED-AC61-C4D283C34F11}" destId="{ED97B6EE-8079-4BDB-918B-DC262CE5BBFF}" srcOrd="2" destOrd="0" parTransId="{33583845-B2FE-463A-8A97-53C06E140615}" sibTransId="{63C9130D-4CF9-4DD1-9D2C-9360AAE5D33F}"/>
    <dgm:cxn modelId="{B29B66BE-2DC5-4DA7-9F38-614A339F28CB}" type="presOf" srcId="{6176636E-FEEF-4378-AAEB-A6438D9F71CA}" destId="{8CC1797C-84F2-4094-BEC9-EE1957315143}" srcOrd="0" destOrd="0" presId="urn:microsoft.com/office/officeart/2008/layout/LinedList"/>
    <dgm:cxn modelId="{79DD3BCB-FB9F-4701-BAE3-6EC09DB27CE2}" type="presOf" srcId="{6813DC2D-746E-4882-8476-A8D3343D0D2E}" destId="{0B004878-EAED-41DE-B0AF-BCA2DFEC4FB7}" srcOrd="0" destOrd="0" presId="urn:microsoft.com/office/officeart/2008/layout/LinedList"/>
    <dgm:cxn modelId="{56C346D9-86D1-40A2-8CE9-83FB3074D640}" type="presOf" srcId="{ED97B6EE-8079-4BDB-918B-DC262CE5BBFF}" destId="{7D04C4E6-88A9-4E76-980B-AE9BAB8BC79A}" srcOrd="0" destOrd="0" presId="urn:microsoft.com/office/officeart/2008/layout/LinedList"/>
    <dgm:cxn modelId="{162786E9-BD34-46CB-836F-65AA68F429CB}" type="presOf" srcId="{3E55877A-A0B4-40E1-838A-A684F165C7FA}" destId="{4ADC807B-ADEE-44B3-B93B-B1EE620A1460}" srcOrd="0" destOrd="0" presId="urn:microsoft.com/office/officeart/2008/layout/LinedList"/>
    <dgm:cxn modelId="{C6DE409A-BE76-4B89-8DFA-19C372015459}" type="presParOf" srcId="{03CD9F5E-C6B0-4DC8-8CFA-1C063D3B0FDB}" destId="{3C81F72B-80B0-491D-818D-2CB6C997320B}" srcOrd="0" destOrd="0" presId="urn:microsoft.com/office/officeart/2008/layout/LinedList"/>
    <dgm:cxn modelId="{709AEBC5-74DF-4BDF-A929-4065ADC6AE3A}" type="presParOf" srcId="{03CD9F5E-C6B0-4DC8-8CFA-1C063D3B0FDB}" destId="{07741D8C-4CD3-40D9-8239-5DDE7FED078C}" srcOrd="1" destOrd="0" presId="urn:microsoft.com/office/officeart/2008/layout/LinedList"/>
    <dgm:cxn modelId="{2930EA79-4892-4BA2-B2D6-46297644625B}" type="presParOf" srcId="{07741D8C-4CD3-40D9-8239-5DDE7FED078C}" destId="{396CD0C0-0041-46B6-883A-551C5CEA3981}" srcOrd="0" destOrd="0" presId="urn:microsoft.com/office/officeart/2008/layout/LinedList"/>
    <dgm:cxn modelId="{B8BC8B32-E5E3-4F64-9B50-F7F7E530E593}" type="presParOf" srcId="{07741D8C-4CD3-40D9-8239-5DDE7FED078C}" destId="{306F1C98-26A7-4AC5-8A16-31570EED5D85}" srcOrd="1" destOrd="0" presId="urn:microsoft.com/office/officeart/2008/layout/LinedList"/>
    <dgm:cxn modelId="{1E7D7638-33BC-4CD5-A8AE-87C228CAA7C6}" type="presParOf" srcId="{306F1C98-26A7-4AC5-8A16-31570EED5D85}" destId="{7BE537FB-6B5D-4A5C-B8BC-6A28EAC75729}" srcOrd="0" destOrd="0" presId="urn:microsoft.com/office/officeart/2008/layout/LinedList"/>
    <dgm:cxn modelId="{F20109CA-3F9B-4819-AABB-3C371A96B1E7}" type="presParOf" srcId="{306F1C98-26A7-4AC5-8A16-31570EED5D85}" destId="{007FE6F0-3380-4E7B-A8FE-03669B9CB8CE}" srcOrd="1" destOrd="0" presId="urn:microsoft.com/office/officeart/2008/layout/LinedList"/>
    <dgm:cxn modelId="{2000A5AA-57A8-43C5-A6D2-A16BEF47935C}" type="presParOf" srcId="{007FE6F0-3380-4E7B-A8FE-03669B9CB8CE}" destId="{80E52930-A2E9-4DD1-860D-25E086FD93B6}" srcOrd="0" destOrd="0" presId="urn:microsoft.com/office/officeart/2008/layout/LinedList"/>
    <dgm:cxn modelId="{D15B0EB9-D754-4D69-B418-A68256A14F41}" type="presParOf" srcId="{007FE6F0-3380-4E7B-A8FE-03669B9CB8CE}" destId="{4ADC807B-ADEE-44B3-B93B-B1EE620A1460}" srcOrd="1" destOrd="0" presId="urn:microsoft.com/office/officeart/2008/layout/LinedList"/>
    <dgm:cxn modelId="{5ADACE60-E40A-4EA4-8361-ABB5FD358D36}" type="presParOf" srcId="{007FE6F0-3380-4E7B-A8FE-03669B9CB8CE}" destId="{5FED2B2B-4775-4DF3-B555-562967376CA6}" srcOrd="2" destOrd="0" presId="urn:microsoft.com/office/officeart/2008/layout/LinedList"/>
    <dgm:cxn modelId="{E62D92AA-C91F-498C-95D3-F38FADB8BC3D}" type="presParOf" srcId="{306F1C98-26A7-4AC5-8A16-31570EED5D85}" destId="{1A303349-2731-4776-9DB6-4958C84D5EAA}" srcOrd="2" destOrd="0" presId="urn:microsoft.com/office/officeart/2008/layout/LinedList"/>
    <dgm:cxn modelId="{E0D4602F-686D-42ED-8036-DC4A529B45F1}" type="presParOf" srcId="{306F1C98-26A7-4AC5-8A16-31570EED5D85}" destId="{2FB55265-684C-42B1-B70C-B217D8344959}" srcOrd="3" destOrd="0" presId="urn:microsoft.com/office/officeart/2008/layout/LinedList"/>
    <dgm:cxn modelId="{0A70734B-6E9F-438C-B365-AC23EEA06170}" type="presParOf" srcId="{306F1C98-26A7-4AC5-8A16-31570EED5D85}" destId="{07F1EA1D-483E-42C7-9FEA-C172DE5F1C83}" srcOrd="4" destOrd="0" presId="urn:microsoft.com/office/officeart/2008/layout/LinedList"/>
    <dgm:cxn modelId="{6A501CC0-71AE-48B2-A62D-A4BB35F61322}" type="presParOf" srcId="{07F1EA1D-483E-42C7-9FEA-C172DE5F1C83}" destId="{47439544-2740-4B34-904C-40410704E309}" srcOrd="0" destOrd="0" presId="urn:microsoft.com/office/officeart/2008/layout/LinedList"/>
    <dgm:cxn modelId="{FA904E66-D9EF-479D-9A7D-E1A0E4108AC2}" type="presParOf" srcId="{07F1EA1D-483E-42C7-9FEA-C172DE5F1C83}" destId="{0B004878-EAED-41DE-B0AF-BCA2DFEC4FB7}" srcOrd="1" destOrd="0" presId="urn:microsoft.com/office/officeart/2008/layout/LinedList"/>
    <dgm:cxn modelId="{BEE508DE-896A-451F-AA13-B7BBB44D6BB4}" type="presParOf" srcId="{07F1EA1D-483E-42C7-9FEA-C172DE5F1C83}" destId="{38B83288-B6FA-4784-9146-05723ADA1658}" srcOrd="2" destOrd="0" presId="urn:microsoft.com/office/officeart/2008/layout/LinedList"/>
    <dgm:cxn modelId="{10FD18E1-377F-4CE1-8B03-D654976AB377}" type="presParOf" srcId="{306F1C98-26A7-4AC5-8A16-31570EED5D85}" destId="{A64E50FC-87F5-4B71-A755-F0A0C5DACE29}" srcOrd="5" destOrd="0" presId="urn:microsoft.com/office/officeart/2008/layout/LinedList"/>
    <dgm:cxn modelId="{E9AE4810-E2FF-454D-8BAB-294993C3A58F}" type="presParOf" srcId="{306F1C98-26A7-4AC5-8A16-31570EED5D85}" destId="{705EF3CF-0A75-4502-A230-D26D77D28BFD}" srcOrd="6" destOrd="0" presId="urn:microsoft.com/office/officeart/2008/layout/LinedList"/>
    <dgm:cxn modelId="{82E4BDB1-3B32-4938-8C47-6EB842F2634F}" type="presParOf" srcId="{306F1C98-26A7-4AC5-8A16-31570EED5D85}" destId="{A3F3D2E3-F598-4A8A-99B2-0C485668D433}" srcOrd="7" destOrd="0" presId="urn:microsoft.com/office/officeart/2008/layout/LinedList"/>
    <dgm:cxn modelId="{CAC58BE5-7AC8-4378-A272-EAB0576E2FAD}" type="presParOf" srcId="{A3F3D2E3-F598-4A8A-99B2-0C485668D433}" destId="{9D063E39-16FD-4FEC-B6F0-5DFA32F0B9F9}" srcOrd="0" destOrd="0" presId="urn:microsoft.com/office/officeart/2008/layout/LinedList"/>
    <dgm:cxn modelId="{D4DB8728-136F-4C68-8B75-AE7E4F4F70A5}" type="presParOf" srcId="{A3F3D2E3-F598-4A8A-99B2-0C485668D433}" destId="{7D04C4E6-88A9-4E76-980B-AE9BAB8BC79A}" srcOrd="1" destOrd="0" presId="urn:microsoft.com/office/officeart/2008/layout/LinedList"/>
    <dgm:cxn modelId="{393A4BCB-3F16-42EE-BE22-E487864C3CC4}" type="presParOf" srcId="{A3F3D2E3-F598-4A8A-99B2-0C485668D433}" destId="{64592051-F734-4FAA-AFB4-41B1C87E4F22}" srcOrd="2" destOrd="0" presId="urn:microsoft.com/office/officeart/2008/layout/LinedList"/>
    <dgm:cxn modelId="{384552CA-0A69-4570-AD22-1C7F3E759A71}" type="presParOf" srcId="{306F1C98-26A7-4AC5-8A16-31570EED5D85}" destId="{73DDA3B9-ACFB-490A-9157-DD6047083856}" srcOrd="8" destOrd="0" presId="urn:microsoft.com/office/officeart/2008/layout/LinedList"/>
    <dgm:cxn modelId="{BE827590-A50B-4DD9-B1AC-0747886868FA}" type="presParOf" srcId="{306F1C98-26A7-4AC5-8A16-31570EED5D85}" destId="{27799C54-126C-436A-B536-409B36EE8A38}" srcOrd="9" destOrd="0" presId="urn:microsoft.com/office/officeart/2008/layout/LinedList"/>
    <dgm:cxn modelId="{5B44F7A0-D527-4C69-99A4-3BE822F0EB0C}" type="presParOf" srcId="{306F1C98-26A7-4AC5-8A16-31570EED5D85}" destId="{DCE593D0-2914-4C5D-A98D-F9C11FD5E8C6}" srcOrd="10" destOrd="0" presId="urn:microsoft.com/office/officeart/2008/layout/LinedList"/>
    <dgm:cxn modelId="{FB8A1DAF-D4B5-4C38-A1A1-BA216C62D33A}" type="presParOf" srcId="{DCE593D0-2914-4C5D-A98D-F9C11FD5E8C6}" destId="{FA5CED62-D8DB-4B3D-A9B0-7DFDC3E819EE}" srcOrd="0" destOrd="0" presId="urn:microsoft.com/office/officeart/2008/layout/LinedList"/>
    <dgm:cxn modelId="{1C0B3BF7-59B7-4C4C-83DF-561ED70D140C}" type="presParOf" srcId="{DCE593D0-2914-4C5D-A98D-F9C11FD5E8C6}" destId="{8CC1797C-84F2-4094-BEC9-EE1957315143}" srcOrd="1" destOrd="0" presId="urn:microsoft.com/office/officeart/2008/layout/LinedList"/>
    <dgm:cxn modelId="{A4D1E36F-96A6-4663-8247-78DA0F0C6A30}" type="presParOf" srcId="{DCE593D0-2914-4C5D-A98D-F9C11FD5E8C6}" destId="{431D1FCD-28FA-4293-8126-DDF3AA6867BC}" srcOrd="2" destOrd="0" presId="urn:microsoft.com/office/officeart/2008/layout/LinedList"/>
    <dgm:cxn modelId="{D047D66F-98E2-49B5-820F-9AB9698249BE}" type="presParOf" srcId="{306F1C98-26A7-4AC5-8A16-31570EED5D85}" destId="{2C5B5CD6-8C88-4923-BFBC-A999819856E3}" srcOrd="11" destOrd="0" presId="urn:microsoft.com/office/officeart/2008/layout/LinedList"/>
    <dgm:cxn modelId="{B37C9500-7095-4453-8DE8-0EBC711931E5}" type="presParOf" srcId="{306F1C98-26A7-4AC5-8A16-31570EED5D85}" destId="{3F6DB365-88A6-4367-86E3-607B070751FB}" srcOrd="12" destOrd="0" presId="urn:microsoft.com/office/officeart/2008/layout/LinedList"/>
    <dgm:cxn modelId="{6A937715-F921-4834-89C1-5718AB115958}" type="presParOf" srcId="{306F1C98-26A7-4AC5-8A16-31570EED5D85}" destId="{C7DFB8D2-674E-46CA-B98B-662A2B0452EE}" srcOrd="13" destOrd="0" presId="urn:microsoft.com/office/officeart/2008/layout/LinedList"/>
    <dgm:cxn modelId="{EE52431A-AA74-4D5D-AEF4-E4EBD1B40817}" type="presParOf" srcId="{C7DFB8D2-674E-46CA-B98B-662A2B0452EE}" destId="{C429153E-5455-4559-AD9A-A3F9DD689878}" srcOrd="0" destOrd="0" presId="urn:microsoft.com/office/officeart/2008/layout/LinedList"/>
    <dgm:cxn modelId="{682E33DC-8722-409E-8ADF-8693ECD34031}" type="presParOf" srcId="{C7DFB8D2-674E-46CA-B98B-662A2B0452EE}" destId="{17273F28-8219-45BF-847C-4E0FC2D55AEA}" srcOrd="1" destOrd="0" presId="urn:microsoft.com/office/officeart/2008/layout/LinedList"/>
    <dgm:cxn modelId="{D673D93E-E720-4301-974C-F069971B006A}" type="presParOf" srcId="{C7DFB8D2-674E-46CA-B98B-662A2B0452EE}" destId="{329AB96F-DDA5-4E16-9CBD-A978FAD30FE8}" srcOrd="2" destOrd="0" presId="urn:microsoft.com/office/officeart/2008/layout/LinedList"/>
    <dgm:cxn modelId="{4AB5D74D-3278-41CA-8194-1EC01B3C51BF}" type="presParOf" srcId="{306F1C98-26A7-4AC5-8A16-31570EED5D85}" destId="{7F881F1F-D53B-4099-B060-B7D340E55F28}" srcOrd="14" destOrd="0" presId="urn:microsoft.com/office/officeart/2008/layout/LinedList"/>
    <dgm:cxn modelId="{1A913E97-C2C7-4DA1-999A-0564BE4855C0}" type="presParOf" srcId="{306F1C98-26A7-4AC5-8A16-31570EED5D85}" destId="{7032C05E-8AD3-46AB-93E9-6EE72C476CB8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181600" cy="4351338"/>
        <a:chOff x="0" y="0"/>
        <a:chExt cx="5181600" cy="4351338"/>
      </a:xfrm>
    </dsp:grpSpPr>
    <dsp:sp modelId="{4BEEDA48-C626-4C42-9A9C-83A317C986EE}">
      <dsp:nvSpPr>
        <dsp:cNvPr id="3" name="Rounded Rectangle 2"/>
        <dsp:cNvSpPr/>
      </dsp:nvSpPr>
      <dsp:spPr bwMode="white">
        <a:xfrm>
          <a:off x="0" y="0"/>
          <a:ext cx="5181600" cy="1243239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0"/>
        <a:ext cx="5181600" cy="1243239"/>
      </dsp:txXfrm>
    </dsp:sp>
    <dsp:sp modelId="{99E35686-B871-46B3-8223-03DB5B50C624}">
      <dsp:nvSpPr>
        <dsp:cNvPr id="4" name="Rectangles 3"/>
        <dsp:cNvSpPr/>
      </dsp:nvSpPr>
      <dsp:spPr bwMode="white">
        <a:xfrm>
          <a:off x="376080" y="279729"/>
          <a:ext cx="683782" cy="683782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76080" y="279729"/>
        <a:ext cx="683782" cy="683782"/>
      </dsp:txXfrm>
    </dsp:sp>
    <dsp:sp modelId="{4908FB1D-07CB-427F-8F0B-3ECF1CE2BD56}">
      <dsp:nvSpPr>
        <dsp:cNvPr id="5" name="Rectangles 4"/>
        <dsp:cNvSpPr/>
      </dsp:nvSpPr>
      <dsp:spPr bwMode="white">
        <a:xfrm>
          <a:off x="1435942" y="0"/>
          <a:ext cx="3745658" cy="124323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576" tIns="131576" rIns="131576" bIns="131576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rgbClr val="FF0000"/>
              </a:solidFill>
            </a:rPr>
            <a:t>Cognitive load is the amount of working memory being used, like the RAM in your computer, only for the human brain. </a:t>
          </a:r>
          <a:endParaRPr>
            <a:solidFill>
              <a:schemeClr val="tx1"/>
            </a:solidFill>
          </a:endParaRPr>
        </a:p>
      </dsp:txBody>
      <dsp:txXfrm>
        <a:off x="1435942" y="0"/>
        <a:ext cx="3745658" cy="1243239"/>
      </dsp:txXfrm>
    </dsp:sp>
    <dsp:sp modelId="{413019DD-F74F-49B8-A67B-FC6709ADE43C}">
      <dsp:nvSpPr>
        <dsp:cNvPr id="6" name="Rounded Rectangle 5"/>
        <dsp:cNvSpPr/>
      </dsp:nvSpPr>
      <dsp:spPr bwMode="white">
        <a:xfrm>
          <a:off x="0" y="1554049"/>
          <a:ext cx="5181600" cy="1243239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1554049"/>
        <a:ext cx="5181600" cy="1243239"/>
      </dsp:txXfrm>
    </dsp:sp>
    <dsp:sp modelId="{46406322-5C23-4633-9F74-27C8CFD62843}">
      <dsp:nvSpPr>
        <dsp:cNvPr id="7" name="Rectangles 6"/>
        <dsp:cNvSpPr/>
      </dsp:nvSpPr>
      <dsp:spPr bwMode="white">
        <a:xfrm>
          <a:off x="376080" y="1833778"/>
          <a:ext cx="683782" cy="683782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76080" y="1833778"/>
        <a:ext cx="683782" cy="683782"/>
      </dsp:txXfrm>
    </dsp:sp>
    <dsp:sp modelId="{AD519E7A-0987-44AD-A679-35E3489F69B6}">
      <dsp:nvSpPr>
        <dsp:cNvPr id="8" name="Rectangles 7"/>
        <dsp:cNvSpPr/>
      </dsp:nvSpPr>
      <dsp:spPr bwMode="white">
        <a:xfrm>
          <a:off x="1435942" y="1554049"/>
          <a:ext cx="3745658" cy="124323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576" tIns="131576" rIns="131576" bIns="131576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rgbClr val="FF0000"/>
              </a:solidFill>
            </a:rPr>
            <a:t>Three types of methods described here: non-invasive EEG, Eye tracking and smart wearables</a:t>
          </a:r>
          <a:endParaRPr>
            <a:solidFill>
              <a:schemeClr val="tx1"/>
            </a:solidFill>
          </a:endParaRPr>
        </a:p>
      </dsp:txBody>
      <dsp:txXfrm>
        <a:off x="1435942" y="1554049"/>
        <a:ext cx="3745658" cy="1243239"/>
      </dsp:txXfrm>
    </dsp:sp>
    <dsp:sp modelId="{EF7765D9-713D-4148-8379-F43D18425F3B}">
      <dsp:nvSpPr>
        <dsp:cNvPr id="9" name="Rounded Rectangle 8"/>
        <dsp:cNvSpPr/>
      </dsp:nvSpPr>
      <dsp:spPr bwMode="white">
        <a:xfrm>
          <a:off x="0" y="3108099"/>
          <a:ext cx="5181600" cy="1243239"/>
        </a:xfrm>
        <a:prstGeom prst="roundRect">
          <a:avLst>
            <a:gd name="adj" fmla="val 10000"/>
          </a:avLst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3108099"/>
        <a:ext cx="5181600" cy="1243239"/>
      </dsp:txXfrm>
    </dsp:sp>
    <dsp:sp modelId="{664A24C1-1681-4C89-B8D9-6D04958B30FF}">
      <dsp:nvSpPr>
        <dsp:cNvPr id="10" name="Rectangles 9"/>
        <dsp:cNvSpPr/>
      </dsp:nvSpPr>
      <dsp:spPr bwMode="white">
        <a:xfrm>
          <a:off x="376080" y="3387827"/>
          <a:ext cx="683782" cy="683782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76080" y="3387827"/>
        <a:ext cx="683782" cy="683782"/>
      </dsp:txXfrm>
    </dsp:sp>
    <dsp:sp modelId="{F6AE127F-DD4A-4DD0-936F-3FC52D6D664A}">
      <dsp:nvSpPr>
        <dsp:cNvPr id="11" name="Rectangles 10"/>
        <dsp:cNvSpPr/>
      </dsp:nvSpPr>
      <dsp:spPr bwMode="white">
        <a:xfrm>
          <a:off x="1435942" y="3108099"/>
          <a:ext cx="3745658" cy="124323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576" tIns="131576" rIns="131576" bIns="131576" anchor="ctr"/>
        <a:lstStyle>
          <a:lvl1pPr algn="l">
            <a:defRPr sz="16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rgbClr val="FF0000"/>
              </a:solidFill>
            </a:rPr>
            <a:t>NASA task load index(TLX), a set of questionnaires developed for estimating human</a:t>
          </a:r>
          <a:r>
            <a:rPr lang="en-GB" dirty="0">
              <a:solidFill>
                <a:srgbClr val="FF0000"/>
              </a:solidFill>
            </a:rPr>
            <a:t> </a:t>
          </a:r>
          <a:r>
            <a:rPr lang="en-US" dirty="0">
              <a:solidFill>
                <a:srgbClr val="FF0000"/>
              </a:solidFill>
            </a:rPr>
            <a:t>mental workload</a:t>
          </a:r>
          <a:r>
            <a:rPr lang="en-GB" dirty="0">
              <a:solidFill>
                <a:srgbClr val="FF0000"/>
              </a:solidFill>
            </a:rPr>
            <a:t> </a:t>
          </a:r>
          <a:r>
            <a:rPr lang="en-US" dirty="0">
              <a:solidFill>
                <a:srgbClr val="FF0000"/>
              </a:solidFill>
            </a:rPr>
            <a:t>[5]</a:t>
          </a:r>
          <a:r>
            <a:rPr lang="en-GB" dirty="0">
              <a:solidFill>
                <a:srgbClr val="FF0000"/>
              </a:solidFill>
            </a:rPr>
            <a:t>.</a:t>
          </a:r>
          <a:endParaRPr lang="en-US" dirty="0">
            <a:solidFill>
              <a:srgbClr val="FF0000"/>
            </a:solidFill>
          </a:endParaRPr>
        </a:p>
      </dsp:txBody>
      <dsp:txXfrm>
        <a:off x="1435942" y="3108099"/>
        <a:ext cx="3745658" cy="1243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893435" cy="5262245"/>
        <a:chOff x="0" y="0"/>
        <a:chExt cx="5893435" cy="5262245"/>
      </a:xfrm>
    </dsp:grpSpPr>
    <dsp:sp modelId="{B2828E25-544E-4C57-8B89-A307AC411111}">
      <dsp:nvSpPr>
        <dsp:cNvPr id="3" name="Rectangles 2"/>
        <dsp:cNvSpPr/>
      </dsp:nvSpPr>
      <dsp:spPr bwMode="white">
        <a:xfrm>
          <a:off x="746967" y="766718"/>
          <a:ext cx="1219190" cy="1219190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746967" y="766718"/>
        <a:ext cx="1219190" cy="1219190"/>
      </dsp:txXfrm>
    </dsp:sp>
    <dsp:sp modelId="{812FC711-7667-4924-AFA4-43AE56433471}">
      <dsp:nvSpPr>
        <dsp:cNvPr id="4" name="Rectangles 3"/>
        <dsp:cNvSpPr/>
      </dsp:nvSpPr>
      <dsp:spPr bwMode="white">
        <a:xfrm>
          <a:off x="1906" y="2131056"/>
          <a:ext cx="2709311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>
              <a:solidFill>
                <a:schemeClr val="tx1"/>
              </a:solidFill>
            </a:rPr>
            <a:t>1. Fixation: The constant maintenance of eye gaze in a particular location is defined as visual fixation. </a:t>
          </a:r>
          <a:endParaRPr lang="en-US">
            <a:solidFill>
              <a:schemeClr val="tx1"/>
            </a:solidFill>
          </a:endParaRPr>
        </a:p>
      </dsp:txBody>
      <dsp:txXfrm>
        <a:off x="1906" y="2131056"/>
        <a:ext cx="2709311" cy="720000"/>
      </dsp:txXfrm>
    </dsp:sp>
    <dsp:sp modelId="{5BBF475E-3957-458D-AAFB-952633F499C7}">
      <dsp:nvSpPr>
        <dsp:cNvPr id="5" name="Rectangles 4"/>
        <dsp:cNvSpPr/>
      </dsp:nvSpPr>
      <dsp:spPr bwMode="white">
        <a:xfrm>
          <a:off x="3930407" y="766718"/>
          <a:ext cx="1219190" cy="1219190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930407" y="766718"/>
        <a:ext cx="1219190" cy="1219190"/>
      </dsp:txXfrm>
    </dsp:sp>
    <dsp:sp modelId="{41B26298-E404-4404-9554-2B7BDF44E270}">
      <dsp:nvSpPr>
        <dsp:cNvPr id="6" name="Rectangles 5"/>
        <dsp:cNvSpPr/>
      </dsp:nvSpPr>
      <dsp:spPr bwMode="white">
        <a:xfrm>
          <a:off x="3185347" y="2131056"/>
          <a:ext cx="2709311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>
              <a:solidFill>
                <a:schemeClr val="tx1"/>
              </a:solidFill>
            </a:rPr>
            <a:t>2. Saccades : A saccadic movement is an instantaneous change in the eye between two fixation points. </a:t>
          </a:r>
          <a:endParaRPr lang="en-US">
            <a:solidFill>
              <a:schemeClr val="tx1"/>
            </a:solidFill>
          </a:endParaRPr>
        </a:p>
      </dsp:txBody>
      <dsp:txXfrm>
        <a:off x="3185347" y="2131056"/>
        <a:ext cx="2709311" cy="720000"/>
      </dsp:txXfrm>
    </dsp:sp>
    <dsp:sp modelId="{B88F9B48-8A04-484C-9B20-6800E0C12F1A}">
      <dsp:nvSpPr>
        <dsp:cNvPr id="7" name="Rectangles 6"/>
        <dsp:cNvSpPr/>
      </dsp:nvSpPr>
      <dsp:spPr bwMode="white">
        <a:xfrm>
          <a:off x="746967" y="2411189"/>
          <a:ext cx="1219190" cy="1219190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746967" y="2411189"/>
        <a:ext cx="1219190" cy="1219190"/>
      </dsp:txXfrm>
    </dsp:sp>
    <dsp:sp modelId="{BE7C72B3-2E93-4599-B3DD-7B1EE1AFFD4F}">
      <dsp:nvSpPr>
        <dsp:cNvPr id="8" name="Rectangles 7"/>
        <dsp:cNvSpPr/>
      </dsp:nvSpPr>
      <dsp:spPr bwMode="white">
        <a:xfrm>
          <a:off x="1906" y="3775527"/>
          <a:ext cx="2709311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>
              <a:solidFill>
                <a:schemeClr val="tx1"/>
              </a:solidFill>
            </a:rPr>
            <a:t>3. Blinks : Blinking is a semi-voluntary activity due to the eyelid’s protractors and retractor muscles. </a:t>
          </a:r>
          <a:endParaRPr lang="en-US">
            <a:solidFill>
              <a:schemeClr val="tx1"/>
            </a:solidFill>
          </a:endParaRPr>
        </a:p>
      </dsp:txBody>
      <dsp:txXfrm>
        <a:off x="1906" y="3775527"/>
        <a:ext cx="2709311" cy="720000"/>
      </dsp:txXfrm>
    </dsp:sp>
    <dsp:sp modelId="{6EFABD0B-1F93-4DFE-B063-3C2B56252501}">
      <dsp:nvSpPr>
        <dsp:cNvPr id="9" name="Rectangles 8"/>
        <dsp:cNvSpPr/>
      </dsp:nvSpPr>
      <dsp:spPr bwMode="white">
        <a:xfrm>
          <a:off x="3930407" y="2411189"/>
          <a:ext cx="1219190" cy="1219190"/>
        </a:xfrm>
        <a:prstGeom prst="rect">
          <a:avLst/>
        </a:prstGeom>
        <a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930407" y="2411189"/>
        <a:ext cx="1219190" cy="1219190"/>
      </dsp:txXfrm>
    </dsp:sp>
    <dsp:sp modelId="{8BA27254-50A5-47E8-A433-B6DA95E14B3D}">
      <dsp:nvSpPr>
        <dsp:cNvPr id="10" name="Rectangles 9"/>
        <dsp:cNvSpPr/>
      </dsp:nvSpPr>
      <dsp:spPr bwMode="white">
        <a:xfrm>
          <a:off x="3185347" y="3775527"/>
          <a:ext cx="2709311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>
              <a:solidFill>
                <a:schemeClr val="tx1"/>
              </a:solidFill>
            </a:rPr>
            <a:t>4.  Pupil : The variation in pupil size can be due to most factors like age, humidity, and changes in lighting.</a:t>
          </a:r>
          <a:endParaRPr lang="en-US">
            <a:solidFill>
              <a:schemeClr val="tx1"/>
            </a:solidFill>
          </a:endParaRPr>
        </a:p>
      </dsp:txBody>
      <dsp:txXfrm>
        <a:off x="3185347" y="3775527"/>
        <a:ext cx="270931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C3E63-1FE3-4DBA-AC2E-03290A8A8796}">
      <dsp:nvSpPr>
        <dsp:cNvPr id="0" name=""/>
        <dsp:cNvSpPr/>
      </dsp:nvSpPr>
      <dsp:spPr>
        <a:xfrm>
          <a:off x="0" y="196870"/>
          <a:ext cx="6511925" cy="96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1. Data Collection :EEG data is generally collected through electrodes( 32/64 channels)</a:t>
          </a:r>
          <a:endParaRPr lang="en-US" sz="2500" kern="1200"/>
        </a:p>
      </dsp:txBody>
      <dsp:txXfrm>
        <a:off x="47120" y="243990"/>
        <a:ext cx="6417685" cy="871010"/>
      </dsp:txXfrm>
    </dsp:sp>
    <dsp:sp modelId="{FF4A5D49-9DFA-441A-B440-1AFCC5FA74A4}">
      <dsp:nvSpPr>
        <dsp:cNvPr id="0" name=""/>
        <dsp:cNvSpPr/>
      </dsp:nvSpPr>
      <dsp:spPr>
        <a:xfrm>
          <a:off x="0" y="1234120"/>
          <a:ext cx="6511925" cy="96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2. Data Preprocessing : bandpass filtering and Dc removal techniques [11].</a:t>
          </a:r>
          <a:endParaRPr lang="en-US" sz="2500" kern="1200"/>
        </a:p>
      </dsp:txBody>
      <dsp:txXfrm>
        <a:off x="47120" y="1281240"/>
        <a:ext cx="6417685" cy="871010"/>
      </dsp:txXfrm>
    </dsp:sp>
    <dsp:sp modelId="{7DED3C61-F8B7-45E7-94A7-CD0A470BB2EF}">
      <dsp:nvSpPr>
        <dsp:cNvPr id="0" name=""/>
        <dsp:cNvSpPr/>
      </dsp:nvSpPr>
      <dsp:spPr>
        <a:xfrm>
          <a:off x="0" y="2271370"/>
          <a:ext cx="6511925" cy="96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3. Feature Extraction :  FFT [24], DWT [25], entropy [26] are common features.</a:t>
          </a:r>
          <a:endParaRPr lang="en-US" sz="2500" kern="1200"/>
        </a:p>
      </dsp:txBody>
      <dsp:txXfrm>
        <a:off x="47120" y="2318490"/>
        <a:ext cx="6417685" cy="871010"/>
      </dsp:txXfrm>
    </dsp:sp>
    <dsp:sp modelId="{D043019C-F83D-469A-8FAB-5468D6E946F3}">
      <dsp:nvSpPr>
        <dsp:cNvPr id="0" name=""/>
        <dsp:cNvSpPr/>
      </dsp:nvSpPr>
      <dsp:spPr>
        <a:xfrm>
          <a:off x="0" y="3308620"/>
          <a:ext cx="6511925" cy="96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4. Feature Selection:  (PCA) [27], (ICA)</a:t>
          </a:r>
          <a:endParaRPr lang="en-US" sz="2500" kern="1200"/>
        </a:p>
      </dsp:txBody>
      <dsp:txXfrm>
        <a:off x="47120" y="3355740"/>
        <a:ext cx="6417685" cy="871010"/>
      </dsp:txXfrm>
    </dsp:sp>
    <dsp:sp modelId="{0D8A4FF7-69A4-47B6-9797-DF0A382AB2D2}">
      <dsp:nvSpPr>
        <dsp:cNvPr id="0" name=""/>
        <dsp:cNvSpPr/>
      </dsp:nvSpPr>
      <dsp:spPr>
        <a:xfrm>
          <a:off x="0" y="4345870"/>
          <a:ext cx="6511925" cy="965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5. Classifier: svm[27],KNN[27]</a:t>
          </a:r>
          <a:endParaRPr lang="en-US" sz="2500" kern="1200"/>
        </a:p>
      </dsp:txBody>
      <dsp:txXfrm>
        <a:off x="47120" y="4392990"/>
        <a:ext cx="6417685" cy="8710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67A8A-71FF-4BE4-A1AC-99F0EFD6E1C4}">
      <dsp:nvSpPr>
        <dsp:cNvPr id="0" name=""/>
        <dsp:cNvSpPr/>
      </dsp:nvSpPr>
      <dsp:spPr>
        <a:xfrm>
          <a:off x="0" y="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CAD088-8244-4C35-A173-5BA3BA35007C}">
      <dsp:nvSpPr>
        <dsp:cNvPr id="0" name=""/>
        <dsp:cNvSpPr/>
      </dsp:nvSpPr>
      <dsp:spPr>
        <a:xfrm>
          <a:off x="0" y="0"/>
          <a:ext cx="6266011" cy="2449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p-value is the</a:t>
          </a:r>
          <a:r>
            <a:rPr lang="en-GB" sz="2800" kern="1200" dirty="0"/>
            <a:t> </a:t>
          </a:r>
          <a:r>
            <a:rPr lang="en-US" sz="2800" kern="1200" dirty="0"/>
            <a:t>measure of the probability of belonging to one class. We use</a:t>
          </a:r>
          <a:r>
            <a:rPr lang="en-GB" sz="2800" kern="1200" dirty="0"/>
            <a:t> </a:t>
          </a:r>
          <a:r>
            <a:rPr lang="en-US" sz="2800" kern="1200" dirty="0"/>
            <a:t>a p-value for each feature extracted; if the p-value is less</a:t>
          </a:r>
          <a:r>
            <a:rPr lang="en-GB" sz="2800" kern="1200" dirty="0"/>
            <a:t> the feature will yield better results during classification .</a:t>
          </a:r>
          <a:endParaRPr lang="en-US" sz="2800" kern="1200" dirty="0"/>
        </a:p>
      </dsp:txBody>
      <dsp:txXfrm>
        <a:off x="0" y="0"/>
        <a:ext cx="6266011" cy="2449773"/>
      </dsp:txXfrm>
    </dsp:sp>
    <dsp:sp modelId="{F974967A-B351-4BE8-9655-A4C47D6A2C4D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49845B-FAEA-48B8-B594-51244CBE6787}">
      <dsp:nvSpPr>
        <dsp:cNvPr id="0" name=""/>
        <dsp:cNvSpPr/>
      </dsp:nvSpPr>
      <dsp:spPr>
        <a:xfrm>
          <a:off x="0" y="2449773"/>
          <a:ext cx="6266011" cy="2449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Based on the p-value, the top 57% of the features of the entire data set is being selected.</a:t>
          </a:r>
          <a:endParaRPr lang="en-US" sz="2800" kern="1200" dirty="0"/>
        </a:p>
      </dsp:txBody>
      <dsp:txXfrm>
        <a:off x="0" y="2449773"/>
        <a:ext cx="6266011" cy="24497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1F72B-80B0-491D-818D-2CB6C997320B}">
      <dsp:nvSpPr>
        <dsp:cNvPr id="0" name=""/>
        <dsp:cNvSpPr/>
      </dsp:nvSpPr>
      <dsp:spPr>
        <a:xfrm>
          <a:off x="0" y="0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CD0C0-0041-46B6-883A-551C5CEA3981}">
      <dsp:nvSpPr>
        <dsp:cNvPr id="0" name=""/>
        <dsp:cNvSpPr/>
      </dsp:nvSpPr>
      <dsp:spPr>
        <a:xfrm>
          <a:off x="0" y="0"/>
          <a:ext cx="2070752" cy="4058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b="1" kern="1200" dirty="0"/>
            <a:t>Algorithms used</a:t>
          </a:r>
          <a:endParaRPr lang="en-US" sz="2900" kern="1200" dirty="0"/>
        </a:p>
      </dsp:txBody>
      <dsp:txXfrm>
        <a:off x="0" y="0"/>
        <a:ext cx="2070752" cy="4058751"/>
      </dsp:txXfrm>
    </dsp:sp>
    <dsp:sp modelId="{4ADC807B-ADEE-44B3-B93B-B1EE620A1460}">
      <dsp:nvSpPr>
        <dsp:cNvPr id="0" name=""/>
        <dsp:cNvSpPr/>
      </dsp:nvSpPr>
      <dsp:spPr>
        <a:xfrm>
          <a:off x="2226058" y="38248"/>
          <a:ext cx="8127703" cy="764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k-Nearest Neighbours (k-NN)</a:t>
          </a:r>
          <a:endParaRPr lang="en-US" sz="2600" kern="1200" dirty="0"/>
        </a:p>
      </dsp:txBody>
      <dsp:txXfrm>
        <a:off x="2226058" y="38248"/>
        <a:ext cx="8127703" cy="764979"/>
      </dsp:txXfrm>
    </dsp:sp>
    <dsp:sp modelId="{1A303349-2731-4776-9DB6-4958C84D5EAA}">
      <dsp:nvSpPr>
        <dsp:cNvPr id="0" name=""/>
        <dsp:cNvSpPr/>
      </dsp:nvSpPr>
      <dsp:spPr>
        <a:xfrm>
          <a:off x="2070752" y="803228"/>
          <a:ext cx="8283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04878-EAED-41DE-B0AF-BCA2DFEC4FB7}">
      <dsp:nvSpPr>
        <dsp:cNvPr id="0" name=""/>
        <dsp:cNvSpPr/>
      </dsp:nvSpPr>
      <dsp:spPr>
        <a:xfrm>
          <a:off x="2226058" y="841477"/>
          <a:ext cx="8127703" cy="764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Decision Tree Classifier</a:t>
          </a:r>
          <a:endParaRPr lang="en-US" sz="2600" kern="1200"/>
        </a:p>
      </dsp:txBody>
      <dsp:txXfrm>
        <a:off x="2226058" y="841477"/>
        <a:ext cx="8127703" cy="764979"/>
      </dsp:txXfrm>
    </dsp:sp>
    <dsp:sp modelId="{A64E50FC-87F5-4B71-A755-F0A0C5DACE29}">
      <dsp:nvSpPr>
        <dsp:cNvPr id="0" name=""/>
        <dsp:cNvSpPr/>
      </dsp:nvSpPr>
      <dsp:spPr>
        <a:xfrm>
          <a:off x="2070752" y="1606456"/>
          <a:ext cx="8283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4C4E6-88A9-4E76-980B-AE9BAB8BC79A}">
      <dsp:nvSpPr>
        <dsp:cNvPr id="0" name=""/>
        <dsp:cNvSpPr/>
      </dsp:nvSpPr>
      <dsp:spPr>
        <a:xfrm>
          <a:off x="2226058" y="1644705"/>
          <a:ext cx="8127703" cy="764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Support Vector Machine (SVM)- Linear</a:t>
          </a:r>
          <a:endParaRPr lang="en-US" sz="2600" kern="1200"/>
        </a:p>
      </dsp:txBody>
      <dsp:txXfrm>
        <a:off x="2226058" y="1644705"/>
        <a:ext cx="8127703" cy="764979"/>
      </dsp:txXfrm>
    </dsp:sp>
    <dsp:sp modelId="{73DDA3B9-ACFB-490A-9157-DD6047083856}">
      <dsp:nvSpPr>
        <dsp:cNvPr id="0" name=""/>
        <dsp:cNvSpPr/>
      </dsp:nvSpPr>
      <dsp:spPr>
        <a:xfrm>
          <a:off x="2070752" y="2409685"/>
          <a:ext cx="8283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1797C-84F2-4094-BEC9-EE1957315143}">
      <dsp:nvSpPr>
        <dsp:cNvPr id="0" name=""/>
        <dsp:cNvSpPr/>
      </dsp:nvSpPr>
      <dsp:spPr>
        <a:xfrm>
          <a:off x="2226058" y="2447934"/>
          <a:ext cx="8127703" cy="764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Support Vector Machine (SVM)- Radial Basis Function</a:t>
          </a:r>
          <a:endParaRPr lang="en-US" sz="2600" kern="1200"/>
        </a:p>
      </dsp:txBody>
      <dsp:txXfrm>
        <a:off x="2226058" y="2447934"/>
        <a:ext cx="8127703" cy="764979"/>
      </dsp:txXfrm>
    </dsp:sp>
    <dsp:sp modelId="{2C5B5CD6-8C88-4923-BFBC-A999819856E3}">
      <dsp:nvSpPr>
        <dsp:cNvPr id="0" name=""/>
        <dsp:cNvSpPr/>
      </dsp:nvSpPr>
      <dsp:spPr>
        <a:xfrm>
          <a:off x="2070752" y="3212913"/>
          <a:ext cx="8283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73F28-8219-45BF-847C-4E0FC2D55AEA}">
      <dsp:nvSpPr>
        <dsp:cNvPr id="0" name=""/>
        <dsp:cNvSpPr/>
      </dsp:nvSpPr>
      <dsp:spPr>
        <a:xfrm>
          <a:off x="2226058" y="3251162"/>
          <a:ext cx="8127703" cy="764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Random Forest</a:t>
          </a:r>
          <a:endParaRPr lang="en-US" sz="2600" kern="1200"/>
        </a:p>
      </dsp:txBody>
      <dsp:txXfrm>
        <a:off x="2226058" y="3251162"/>
        <a:ext cx="8127703" cy="764979"/>
      </dsp:txXfrm>
    </dsp:sp>
    <dsp:sp modelId="{7F881F1F-D53B-4099-B060-B7D340E55F28}">
      <dsp:nvSpPr>
        <dsp:cNvPr id="0" name=""/>
        <dsp:cNvSpPr/>
      </dsp:nvSpPr>
      <dsp:spPr>
        <a:xfrm>
          <a:off x="2070752" y="4016142"/>
          <a:ext cx="82830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These are mental demand, physical demand, own perception</a:t>
            </a:r>
            <a:r>
              <a:rPr lang="en-GB" altLang="en-US" dirty="0"/>
              <a:t> </a:t>
            </a:r>
            <a:r>
              <a:rPr lang="en-US" dirty="0"/>
              <a:t>of performance, temporal demand, effort, and frustration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 panose="020B0603020202020204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90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1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205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8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85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57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4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svg"/><Relationship Id="rId2" Type="http://schemas.openxmlformats.org/officeDocument/2006/relationships/image" Target="../media/image20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drive.google.com/drive/folders/1zyXO-LXN4nTjpbhXkyfS7hj_QwUn8mvL" TargetMode="External"/><Relationship Id="rId1" Type="http://schemas.openxmlformats.org/officeDocument/2006/relationships/hyperlink" Target="https://doi.org/10.1007/978-3-030-04021-5_6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975" y="292336"/>
            <a:ext cx="3382832" cy="20679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altLang="en-US" sz="4200" dirty="0"/>
              <a:t>Cognitive Load Estimation</a:t>
            </a:r>
            <a:endParaRPr lang="en-US" altLang="en-US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976" y="2607733"/>
            <a:ext cx="3382831" cy="118533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altLang="en-US" dirty="0">
                <a:solidFill>
                  <a:srgbClr val="DEDC66"/>
                </a:solidFill>
              </a:rPr>
              <a:t>Mainak Chakraborty</a:t>
            </a:r>
            <a:endParaRPr lang="en-US" altLang="en-US" dirty="0">
              <a:solidFill>
                <a:srgbClr val="DEDC66"/>
              </a:solidFill>
            </a:endParaRPr>
          </a:p>
          <a:p>
            <a:pPr algn="l"/>
            <a:r>
              <a:rPr lang="en-US" altLang="en-US" dirty="0">
                <a:solidFill>
                  <a:srgbClr val="DEDC66"/>
                </a:solidFill>
              </a:rPr>
              <a:t>2021idz8413</a:t>
            </a:r>
            <a:endParaRPr lang="en-US" altLang="en-US" dirty="0">
              <a:solidFill>
                <a:srgbClr val="DEDC66"/>
              </a:solidFill>
            </a:endParaRPr>
          </a:p>
          <a:p>
            <a:pPr algn="l"/>
            <a:r>
              <a:rPr lang="en-US" altLang="en-US" dirty="0">
                <a:solidFill>
                  <a:srgbClr val="DEDC66"/>
                </a:solidFill>
              </a:rPr>
              <a:t>ELL88-IIT, DELHI</a:t>
            </a:r>
            <a:endParaRPr lang="en-US" altLang="en-US" dirty="0">
              <a:solidFill>
                <a:srgbClr val="DEDC66"/>
              </a:solidFill>
            </a:endParaRPr>
          </a:p>
        </p:txBody>
      </p:sp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>
            <a:fillRect/>
          </a:stretch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>
            <a:fillRect/>
          </a:stretch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477" r="5906" b="1"/>
          <a:stretch>
            <a:fillRect/>
          </a:stretch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60070" y="6473825"/>
            <a:ext cx="59613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altLang="en-US" sz="1000"/>
              <a:t>Source: http://en.people.cn/n3/2017/0321/c90000-9193030.html</a:t>
            </a:r>
            <a:endParaRPr lang="en-GB" altLang="en-US" sz="1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2" y="4040559"/>
            <a:ext cx="2482978" cy="21210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>
            <a:normAutofit/>
          </a:bodyPr>
          <a:lstStyle/>
          <a:p>
            <a:pPr algn="r"/>
            <a:r>
              <a:rPr lang="en-GB" altLang="en-US" sz="4400">
                <a:solidFill>
                  <a:srgbClr val="FFFFFF"/>
                </a:solidFill>
              </a:rPr>
              <a:t>Experiment- Open Source Dataset</a:t>
            </a:r>
            <a:endParaRPr lang="en-GB" altLang="en-US" sz="440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4167" y="1078263"/>
            <a:ext cx="6117578" cy="4701474"/>
          </a:xfrm>
          <a:effectLst/>
        </p:spPr>
        <p:txBody>
          <a:bodyPr anchor="ctr">
            <a:normAutofit/>
          </a:bodyPr>
          <a:lstStyle/>
          <a:p>
            <a:r>
              <a:rPr lang="en-US" dirty="0"/>
              <a:t> The sampling rate is maintained at128 Hz.</a:t>
            </a:r>
            <a:endParaRPr lang="en-US" dirty="0"/>
          </a:p>
          <a:p>
            <a:r>
              <a:rPr lang="en-US" dirty="0"/>
              <a:t> Each of the eight</a:t>
            </a:r>
            <a:r>
              <a:rPr lang="en-GB" altLang="en-US" dirty="0"/>
              <a:t> </a:t>
            </a:r>
            <a:r>
              <a:rPr lang="en-US" dirty="0"/>
              <a:t>subjects participated in the model building using Solid-works.</a:t>
            </a:r>
            <a:endParaRPr lang="en-US" dirty="0"/>
          </a:p>
          <a:p>
            <a:r>
              <a:rPr lang="en-US" dirty="0"/>
              <a:t>8 subject underwent three trials at 3 times a day.</a:t>
            </a:r>
            <a:endParaRPr lang="en-US" dirty="0"/>
          </a:p>
          <a:p>
            <a:r>
              <a:rPr lang="en-US" dirty="0"/>
              <a:t>Three categories of tasks (easy, medium, and hard) were given</a:t>
            </a:r>
            <a:r>
              <a:rPr lang="en-GB" altLang="en-US" dirty="0"/>
              <a:t> </a:t>
            </a:r>
            <a:r>
              <a:rPr lang="en-US" dirty="0"/>
              <a:t>to the candidates. </a:t>
            </a:r>
            <a:r>
              <a:rPr lang="en-GB" altLang="en-US" dirty="0"/>
              <a:t>(3 classes)</a:t>
            </a:r>
            <a:endParaRPr lang="en-US" dirty="0"/>
          </a:p>
          <a:p>
            <a:r>
              <a:rPr lang="en-US" dirty="0"/>
              <a:t>The task involves building a Solid-works</a:t>
            </a:r>
            <a:r>
              <a:rPr lang="en-GB" altLang="en-US" dirty="0"/>
              <a:t> </a:t>
            </a:r>
            <a:r>
              <a:rPr lang="en-US" dirty="0"/>
              <a:t>model using instruction. The dataset is divided into three</a:t>
            </a:r>
            <a:r>
              <a:rPr lang="en-GB" altLang="en-US" dirty="0"/>
              <a:t> </a:t>
            </a:r>
            <a:r>
              <a:rPr lang="en-US" dirty="0"/>
              <a:t>folders, each based on difficulty.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alt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Dataset</a:t>
            </a:r>
            <a:endParaRPr lang="en-US" altLang="en-US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lang="en-US" alt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Source: V. Anand, S. Sreeja, D. </a:t>
            </a:r>
            <a:r>
              <a:rPr lang="en-US" altLang="en-U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Samanta</a:t>
            </a:r>
            <a:r>
              <a:rPr lang="en-US" alt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An automated approach for task</a:t>
            </a:r>
            <a:endParaRPr lang="en-US" alt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lang="en-US" alt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evaluation using </a:t>
            </a:r>
            <a:r>
              <a:rPr lang="en-US" altLang="en-U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eeg</a:t>
            </a:r>
            <a:r>
              <a:rPr lang="en-US" alt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signals, </a:t>
            </a:r>
            <a:r>
              <a:rPr lang="en-US" altLang="en-U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arXiv</a:t>
            </a:r>
            <a:r>
              <a:rPr lang="en-US" alt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preprint arXiv:1911.02966 (2019)</a:t>
            </a:r>
            <a:endParaRPr lang="en-US" alt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06339" y="1361618"/>
            <a:ext cx="6642193" cy="413476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Rectangle 1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585" y="195495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GB" alt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Feature Dataset</a:t>
            </a:r>
            <a:endParaRPr lang="en-GB" altLang="en-US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564" name="Content Placeholder 560"/>
          <p:cNvSpPr>
            <a:spLocks noGrp="1"/>
          </p:cNvSpPr>
          <p:nvPr>
            <p:ph idx="1"/>
          </p:nvPr>
        </p:nvSpPr>
        <p:spPr>
          <a:xfrm>
            <a:off x="437728" y="1260010"/>
            <a:ext cx="3078749" cy="2950264"/>
          </a:xfrm>
        </p:spPr>
        <p:txBody>
          <a:bodyPr anchor="t">
            <a:noAutofit/>
          </a:bodyPr>
          <a:lstStyle/>
          <a:p>
            <a:r>
              <a:rPr lang="en-GB" dirty="0">
                <a:solidFill>
                  <a:schemeClr val="bg1"/>
                </a:solidFill>
                <a:effectLst/>
                <a:latin typeface="NimbusRomNo9L-Regu"/>
              </a:rPr>
              <a:t>The data set provided 52 features in both the time and  frequency domains. </a:t>
            </a:r>
            <a:endParaRPr lang="en-GB" dirty="0">
              <a:solidFill>
                <a:schemeClr val="bg1"/>
              </a:solidFill>
              <a:effectLst/>
              <a:latin typeface="NimbusRomNo9L-Regu"/>
            </a:endParaRPr>
          </a:p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Window of 1sec=128 bin size</a:t>
            </a: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  <a:effectLst/>
                <a:latin typeface="NimbusRomNo9L-Regu"/>
              </a:rPr>
              <a:t>It contains 7 statistical features, 10 derivative features, 4 interval or period features, 3 Hjorth parameters, 12 Frequency features, and 17 wavelet features </a:t>
            </a:r>
            <a:endParaRPr lang="en-GB" dirty="0">
              <a:solidFill>
                <a:schemeClr val="bg1"/>
              </a:solidFill>
            </a:endParaRPr>
          </a:p>
          <a:p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57" name="Google Shape;557;p49" descr="Table, Excel&#10;&#10;Description automatically generated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3919" y="680720"/>
            <a:ext cx="6854613" cy="542544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GB" altLang="en-US"/>
              <a:t>Feature Selection</a:t>
            </a:r>
            <a:endParaRPr lang="en-GB" altLang="en-US"/>
          </a:p>
        </p:txBody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>
            <a:fillRect/>
          </a:stretch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Classifiers</a:t>
            </a:r>
            <a:endParaRPr lang="en-IN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515" y="335280"/>
            <a:ext cx="10353762" cy="970450"/>
          </a:xfrm>
        </p:spPr>
        <p:txBody>
          <a:bodyPr/>
          <a:lstStyle/>
          <a:p>
            <a:r>
              <a:rPr lang="en-GB" altLang="en-US" dirty="0"/>
              <a:t>Accuracy Metrics</a:t>
            </a:r>
            <a:endParaRPr lang="en-GB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0973" y="1478450"/>
            <a:ext cx="11064845" cy="4810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8160" y="6522720"/>
            <a:ext cx="624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Source: Author</a:t>
            </a:r>
            <a:endParaRPr lang="en-IN" sz="1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sym typeface="+mn-ea"/>
              </a:rPr>
              <a:t>K-fold Cross Validation-mean accuracy</a:t>
            </a:r>
            <a:br>
              <a:rPr lang="en-GB" alt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7500"/>
          </a:bodyPr>
          <a:lstStyle/>
          <a:p>
            <a:r>
              <a:rPr lang="en-US" dirty="0"/>
              <a:t>Step 1: Mix the dataset randomly</a:t>
            </a:r>
            <a:endParaRPr lang="en-US" dirty="0"/>
          </a:p>
          <a:p>
            <a:r>
              <a:rPr lang="en-US" dirty="0"/>
              <a:t>Step 2: Separate the dataset into K groups (10)</a:t>
            </a:r>
            <a:endParaRPr lang="en-US" dirty="0"/>
          </a:p>
          <a:p>
            <a:r>
              <a:rPr lang="en-US" dirty="0"/>
              <a:t>Step 3: For each group, do the following operations</a:t>
            </a:r>
            <a:endParaRPr lang="en-US" dirty="0"/>
          </a:p>
          <a:p>
            <a:pPr lvl="1"/>
            <a:r>
              <a:rPr lang="en-US" dirty="0"/>
              <a:t>a. Separate train and Test data</a:t>
            </a:r>
            <a:endParaRPr lang="en-US" dirty="0"/>
          </a:p>
          <a:p>
            <a:pPr lvl="1"/>
            <a:r>
              <a:rPr lang="en-US" dirty="0"/>
              <a:t>b. Fit into a model and evaluate test score</a:t>
            </a:r>
            <a:endParaRPr lang="en-US" dirty="0"/>
          </a:p>
          <a:p>
            <a:pPr lvl="1"/>
            <a:r>
              <a:rPr lang="en-US" dirty="0"/>
              <a:t>c. Retain the score and discard the model</a:t>
            </a:r>
            <a:endParaRPr lang="en-US" dirty="0"/>
          </a:p>
          <a:p>
            <a:r>
              <a:rPr lang="en-US" dirty="0"/>
              <a:t>Step 4: Take mean of all the accuracy scores for each algorithms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8720" y="1632585"/>
            <a:ext cx="5181600" cy="35934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725920" y="5633085"/>
            <a:ext cx="5185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1000"/>
              <a:t>source: https://www.pngitem.com/middle/JhbRob_images-grid-search-cross-validation-k-fold-cross/</a:t>
            </a:r>
            <a:endParaRPr lang="en-GB" altLang="en-US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Mean vs Test Accuracy</a:t>
            </a:r>
            <a:endParaRPr lang="en-GB" altLang="en-US" dirty="0"/>
          </a:p>
        </p:txBody>
      </p:sp>
      <p:graphicFrame>
        <p:nvGraphicFramePr>
          <p:cNvPr id="5" name="Chart 5"/>
          <p:cNvGraphicFramePr>
            <a:graphicFrameLocks noGrp="1"/>
          </p:cNvGraphicFramePr>
          <p:nvPr>
            <p:ph idx="1"/>
          </p:nvPr>
        </p:nvGraphicFramePr>
        <p:xfrm>
          <a:off x="914400" y="1731963"/>
          <a:ext cx="10353675" cy="405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27680" y="5933440"/>
            <a:ext cx="624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Source: Author</a:t>
            </a:r>
            <a:endParaRPr lang="en-IN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>
            <a:normAutofit/>
          </a:bodyPr>
          <a:lstStyle/>
          <a:p>
            <a:pPr algn="r"/>
            <a:r>
              <a:rPr lang="en-GB" altLang="en-US" sz="4400" dirty="0">
                <a:solidFill>
                  <a:srgbClr val="FFFFFF"/>
                </a:solidFill>
              </a:rPr>
              <a:t>Conclusion and Future Work</a:t>
            </a:r>
            <a:endParaRPr lang="en-GB" alt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4167" y="1078263"/>
            <a:ext cx="6117578" cy="4701474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latin typeface="+mj-lt"/>
              </a:rPr>
              <a:t>Different modalities used to detect cognitive workload have been discussed. It is shown how Eye-tracking, EEG sensors, and smart wearable are used.</a:t>
            </a:r>
            <a:endParaRPr lang="en-GB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GB" dirty="0">
                <a:effectLst/>
                <a:latin typeface="+mj-lt"/>
              </a:rPr>
              <a:t>An open-source dataset is used for experimentation. Support Vector Machine with RBF kernel has the highest accuracy of 97</a:t>
            </a:r>
            <a:r>
              <a:rPr lang="en-GB" i="1" dirty="0">
                <a:effectLst/>
                <a:latin typeface="+mj-lt"/>
              </a:rPr>
              <a:t>.</a:t>
            </a:r>
            <a:r>
              <a:rPr lang="en-GB" dirty="0">
                <a:effectLst/>
                <a:latin typeface="+mj-lt"/>
              </a:rPr>
              <a:t>47% for this dataset</a:t>
            </a:r>
            <a:endParaRPr lang="en-GB" dirty="0">
              <a:effectLst/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+mj-lt"/>
              </a:rPr>
              <a:t>EEG, eye-tracking and smart wearables all proved to be effective for mental cognition estimation.</a:t>
            </a:r>
            <a:endParaRPr lang="en-US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+mj-lt"/>
              </a:rPr>
              <a:t>Physical experiments needs to be conducted to determine the efficacy. The open-source dataset may have experimenter bias present. Number of subjects can be increased to increase variance.</a:t>
            </a:r>
            <a:endParaRPr lang="en-US" dirty="0">
              <a:latin typeface="+mj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6"/>
          <p:cNvSpPr txBox="1"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4800"/>
              <a:t>Thank you!</a:t>
            </a:r>
            <a:endParaRPr lang="en-US" sz="4800"/>
          </a:p>
        </p:txBody>
      </p:sp>
      <p:pic>
        <p:nvPicPr>
          <p:cNvPr id="98" name="Graphic 97" descr="Handshak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3378" y="1064806"/>
            <a:ext cx="2782808" cy="27828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What is Cognitive Load?</a:t>
            </a:r>
            <a:endParaRPr lang="en-GB" altLang="en-US" dirty="0"/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sz="half" idx="1"/>
          </p:nvPr>
        </p:nvGraphicFramePr>
        <p:xfrm>
          <a:off x="913765" y="1579880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4" name="Content Placeholder 3" descr="Diagram&#10;&#10;Description automatically generated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720840" y="1784366"/>
            <a:ext cx="4632960" cy="3484372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16470" y="5311124"/>
            <a:ext cx="370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1000" dirty="0"/>
              <a:t>Source: https://examinedexistence.com/what-is-working-memory-in-the-human-brain/</a:t>
            </a:r>
            <a:endParaRPr lang="en-GB" alt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02870" y="0"/>
            <a:ext cx="12294870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Zagermann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J.,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Pfeil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U.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Reiterer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H., 2016, October. Measuring cognitive load using eye tracking technology in visual computing. In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Proceedings of the sixth workshop on beyond time and errors on novel evaluation methods for visualization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(pp. 78-85).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Chen, F., Zhou, J., Wang, Y., Yu, K., Arshad, S.Z.,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Khawaji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 and Conway, D., 2016.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Robust multimodal cognitive load measurement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(pp. 13-32). Cham: Springer.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Sweller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J., 1988. Cognitive load during problem solving: Effects on learning.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Cognitive science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12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(2), pp.257-285.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Hart, S.G.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Staveland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L.E., 1988. Development of NASA-TLX (Task Load Index): Results of empirical and theoretical research. In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Advances in psychology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(Vol. 52, pp. 139-183). North-Holland.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Fridman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L., Reimer, B.,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Mehler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B. and Freeman, W.T., 2018, April. Cognitive load estimation in the wild. In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Proceedings of the 2018 chi conference on human factors in computing systems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(pp. 1-9).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Vukovic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Stolar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 and Lech, M., 2021. Cognitive Load Estimation From Speech Commands to Simulated Aircraft.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IEEE/ACM Transactions on Audio, Speech, and Language Processing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29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pp.1011-1022.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Biswas, P.,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Dutt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V. and Langdon, P., 2016. Comparing ocular parameters for cognitive load measurement in eye-gaze-controlled interfaces for automotive and desktop computing environments.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International Journal of Human-Computer Interaction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32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(1), pp.23-38.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He, X., Wang, L., Gao, X. and Chen, Y., 2012, July. The eye activity measurement of mental workload based on basic flight task. In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IEEE 10th International Conference on Industrial Informatics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(pp. 502-507). IEEE.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Mallick, R.,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Slayback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D.,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Touryan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J.,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Ries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A.J. and Lance, B.J., 2016, October. The use of eye metrics to index cognitive workload in video games. In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2016 IEEE Second Workshop on Eye Tracking and Visualization (ETVIS)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(pp. 60-64). IEEE.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Borys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Tokovarov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Wawrzyk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Wesołowska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K.,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Plechawska-Wójcik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Dmytruk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R. and Kaczorowska, M., 2017, March. An analysis of eye-tracking and electroencephalography data for cognitive load measurement during arithmetic tasks. In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2017 10th International Symposium on Advanced Topics in Electrical Engineering (ATEE)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(pp. 287-292). IEEE.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Wang, Q., Yang, S., Liu, M., Cao, Z. and Ma, Q., 2014. An eye-tracking study of website complexity from cognitive load perspective.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Decision support systems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62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pp.1-10.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Keskin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Ooms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K.,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Dogru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A.O. and De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Maeyer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P., 2020. Exploring the cognitive load of expert and novice map users using EEG and eye tracking.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ISPRS International Journal of Geo-Information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9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(7), p.429.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Krejtz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K.,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Duchowski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A.T.,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Niedzielska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Biele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C.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Krejtz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I., 2018. Eye tracking cognitive load using pupil diameter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microsaccades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with fixed gaze. </a:t>
            </a:r>
            <a:r>
              <a:rPr lang="en-IN" sz="800" i="1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PloS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one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13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(9), p.e0203629.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Mallick, R.,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Slayback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D.,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Touryan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J.,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Ries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A.J. and Lance, B.J., 2016, October. The use of eye metrics to index cognitive workload in video games. In </a:t>
            </a:r>
            <a:r>
              <a:rPr lang="en-IN" sz="800" i="1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2016 IEEE Second Workshop on Eye Tracking and Visualization (ETVIS)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(pp. 60-64). IEEE.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Anderson, E.W., Potter, K.C.,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Matzen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L.E., Shepherd, J.F., Preston, G.A. and Silva, C.T., 2011, June. A user study of visualization effectiveness using EEG and cognitive load. In Computer graphics forum (Vol. 30, No. 3, pp. 791-800). Oxford, UK: Blackwell Publishing Ltd.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Kirschner, P.A.,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Sweller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J., Kirschner, F. and Zambrano R, J., 2018. From cognitive load theory to collaborative cognitive load theory. International Journal of Computer-Supported Collaborative Learning, 13(2), pp.213-233.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Chaouachi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Frasson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C., 2010, June. Exploring the relationship between learner EEG mental engagement and affect. In International Conference on Intelligent Tutoring Systems (pp. 291-293). Springer, Berlin, Heidelberg.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Lan, T.,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Erdogmus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D.,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Adami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Mathan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S. and Pavel, M., 2007. Channel selection and feature projection for cognitive load estimation using ambulatory EEG. Computational intelligence and neuroscience, 2007.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Mills, C.,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Fridman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I.,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Soussou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W.,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Waghray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D., Olney, A.M.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D'Mello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S.K., 2017, March. Put your thinking cap on: detecting cognitive load using EEG during learning. In Proceedings of the seventh international learning analytics &amp; knowledge conference (pp. 80-89).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Dan, A. and Reiner, M., 2017. EEG-based cognitive load of processing events in 3D virtual worlds is lower than processing events in 2D displays. International Journal of Psychophysiology, 122, pp.75-84.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McDonald, N.J.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Soussou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W., 2011, August. Quasar's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qstates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cognitive gauge performance in the cognitive state assessment competition 2011. In 2011 Annual International Conference of the IEEE Engineering in Medicine and Biology Society (pp. 6542-6546). IEEE.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Salfinger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A., 2020, September. Deep learning for cognitive load monitoring: A comparative evaluation. In Adjunct Proceedings of the 2020 ACM International Joint Conference on Pervasive and Ubiquitous Computing and Proceedings of the 2020 ACM International Symposium on Wearable Computers (pp. 462-467).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Mazher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M., Abd Aziz, A., Malik, A.S. and Amin, H.U., 2017. An EEG-based cognitive load assessment in multimedia learning using feature extraction and partial directed coherence. IEEE Access, 5, pp.14819-14829.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Daly, I., Scherer, R.,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Billinger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 and Müller-Putz, G., 2014.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FORCe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: Fully online and automated artifact removal for brain-computer interfacing. IEEE transactions on neural systems and rehabilitation engineering, 23(5), pp.725-736.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Anand, V., Sreeja, S.R.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Samanta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D., 2019. An automated approach for task evaluation using EEG signals.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arXiv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preprint arXiv:1911.02966.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Buitinck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L.,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Louppe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G., Blondel, M.,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Pedregosa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F., Mueller, A., Grisel, O.,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Niculae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V.,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Prettenhofer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P.,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Gramfort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A., Grobler, J. and Layton, R., 2013. API design for machine learning software: experiences from the scikit-learn project.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arXiv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preprint arXiv:1309.0238.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Li, J., Cheng, K., Wang, S.,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Morstatter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F., Trevino, R.P., Tang, J. and Liu, H., 2017. Feature selection: A data perspective. ACM computing surveys (CSUR), 50(6), pp.1-45.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Rodriguez, J.D., Perez, A. and Lozano, J.A., 2009. Sensitivity analysis of k-fold cross validation in prediction error estimation. IEEE transactions on pattern analysis and machine intelligence, 32(3), pp.569-575.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Liaw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 and Wiener, M., 2002. Classification and regression by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randomForest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. R news, 2(3), pp.18-22.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Wang, L. ed., 2005. Support vector machines: theory and applications (Vol. 177). Springer Science &amp; Business Media.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Soucy, P.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Mineau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G.W., 2001, November. A simple KNN algorithm for text categorization. In Proceedings 2001 IEEE international conference on data mining (pp. 647-648). IEEE.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Loh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W.Y., 2011. Classification and regression trees. Wiley interdisciplinary reviews: data mining and knowledge discovery, 1(1), pp.14-23.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Chang, C.C., 2011. " LIBSVM: a library for support vector machines," ACM Transactions on Intelligent Systems and Technology, 2: 27: 1--27: 27, 2011. http://www.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csie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ntu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edu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tw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/~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cjlin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libsvm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2.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Tervonen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J.,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Pettersson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K.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Mäntyjärvi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J., 2021. Ultra-short window length and feature importance analysis for cognitive load detection from wearable sensors. Electronics, 10(5), p.613.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Salfinger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A., 2020, September. Deep learning for cognitive load monitoring: A comparative evaluation. In Adjunct Proceedings of the 2020 ACM International Joint Conference on Pervasive and Ubiquitous Computing and Proceedings of the 2020 ACM International Symposium on Wearable Computers (pp. 462-467).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Li, X. and De Cock, M., 2020, September. Cognitive load detection from wrist-band sensors. In Adjunct Proceedings of the 2020 ACM International Joint Conference on Pervasive and Ubiquitous Computing and Proceedings of the 2020 ACM International Symposium on Wearable Computers (pp. 456-461).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457200" algn="just"/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Barua, S., Ahmed, M.U. and Begum, S., 2020. Towards intelligent data analytics: A case study in driver cognitive load classification. Brain sciences, 10(8), p.526.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Gjoreski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M., Mahesh, B.,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Kolenik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T., Uwe-Garbas, J., Seuss, D.,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Gjoreski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H.,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Luštrek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M., Gams, M.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Pejović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V., 2021. Cognitive Load Monitoring With Wearables–Lessons Learned From a Machine Learning Challenge. IEEE Access, 9, pp.103325-103336.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Gevins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A., Smith, M.E., McEvoy, L. and Yu, D., 1997. High-resolution EEG mapping of cortical activation related to working memory: effects of task difficulty, type of processing, and practice. Cerebral cortex (New York, NY: 1991), 7(4), pp.374-385.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Saha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Minz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V.,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Bonela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S., Sreeja, S.R., Chowdhury, R.,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Samanta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D. (2018). Classification of EEG Signals for Cognitive Load Estimation Using Deep Learning Architectures. In: Tiwary, U. (eds) Intelligent Human Computer Interaction. IHCI 2018. Lecture Notes in Computer Science(), vol 11278. Springer, Cham. </a:t>
            </a:r>
            <a:r>
              <a:rPr lang="en-IN" sz="800" u="sng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hlinkClick r:id="rId1"/>
              </a:rPr>
              <a:t>https://doi.org/10.1007/978-3-030-04021-5_6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P.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Zarjam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J. Epps and F. Chen, "Spectral EEG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featuresfor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evaluating cognitive load," 2011 Annual International Conference of the IEEE Engineering in Medicine and Biology Society, 2011, pp. 3841-3844,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doi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: 10.1109/IEMBS.2011.6090954.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Abásolo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D.,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Hornero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R., Gómez, C., García, M. and López, M., 2006. Analysis of EEG background activity in Alzheimer's disease patients with Lempel–Ziv complexity and central tendency measure. Medical engineering &amp; physics, 28(4), pp.315-322.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Peng, C.K.,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Havlin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S., Stanley, H.E. and Goldberger, A.L., 1995. Quantification of scaling exponents and crossover phenomena in nonstationary heartbeat time series. Chaos: an interdisciplinary journal of nonlinear science, 5(1), pp.82-87.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Kuo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C.E. and Liang, S.F., 2011, November. Automatic stage scoring of single-channel sleep EEG based on multiscale permutation entropy. In 2011 IEEE Biomedical Circuits and Systems Conference (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BioCAS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) (pp. 448-451). IEEE.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Doma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V. and Pirouz, M., 2020. A comparative analysis of machine learning methods for emotion recognition using EEG and peripheral physiological signals. Journal of Big Data, 7(1), pp.1-21.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Maswanganyi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C., Tu, C.,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Owolawi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P. and Du, S., 2018, December. Discrimination of Motor Imagery Task using Wavelet Based EEG Signal Features. In 2018 International Conference on Intelligent and Innovative Computing Applications (ICONIC) (pp. 1-4). IEEE.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Delimayanti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M.K.,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Purnama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B., Nguyen, N.G., Faisal, M.R.,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Mahmudah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K.R.,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Indriani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F., Kubo, M.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Satou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K., 2020. Classification of brainwaves for sleep stages by high-dimensional FFT features from EEG signals. Applied Sciences, 10(5), p.1797.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Alomari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M.H., Samaha, A.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AlKamha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K., 2013. Automated classification of L/R hand movement EEG signals using advanced feature extraction and machine learning.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arXiv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 preprint arXiv:1312.2877.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Dai, M., Zheng, D., Na, R., Wang, S. and Zhang, S., 2019. EEG classification of motor imagery using a novel deep learning framework. Sensors, 19(3), p.551.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Bălan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O., Moise, G.,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Moldoveanu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A.,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Leordeanu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M. and </a:t>
            </a:r>
            <a:r>
              <a:rPr lang="en-IN" sz="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Moldoveanu</a:t>
            </a: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, F., 2019. Fear level classification based on emotional dimensions and machine learning techniques. Sensors, 19(7), p.1738.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342900" lvl="0" indent="-342900" algn="just">
              <a:buFont typeface="Times New Roman" panose="02020603050405020304" pitchFamily="18" charset="0"/>
              <a:buAutoNum type="arabicPeriod"/>
            </a:pPr>
            <a:r>
              <a:rPr lang="en-IN" sz="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Link: </a:t>
            </a:r>
            <a:r>
              <a:rPr lang="en-IN" sz="800" u="sng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hlinkClick r:id="rId2"/>
              </a:rPr>
              <a:t>https://drive.google.com/drive/folders/1zyXO-LXN4nTjpbhXkyfS7hj_QwUn8mvL</a:t>
            </a:r>
            <a:endParaRPr lang="en-IN" sz="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endParaRPr lang="en-IN" sz="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GB" altLang="en-US" dirty="0"/>
              <a:t>Three Types of Cognitive Load</a:t>
            </a:r>
            <a:endParaRPr lang="en-GB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65" y="1253172"/>
            <a:ext cx="6489700" cy="435165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 The first</a:t>
            </a:r>
            <a:r>
              <a:rPr lang="en-GB" altLang="en-US" sz="32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is the ”intrinsic load,” the load that is associated with the task</a:t>
            </a:r>
            <a:r>
              <a:rPr lang="en-GB" altLang="en-US" sz="32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at hand</a:t>
            </a:r>
            <a:endParaRPr lang="en-US" sz="32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 The second</a:t>
            </a:r>
            <a:r>
              <a:rPr lang="en-GB" altLang="en-US" sz="32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is the ”extraneous load,” the load imposed by the format of</a:t>
            </a:r>
            <a:r>
              <a:rPr lang="en-GB" altLang="en-US" sz="32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the stimulus (the User Interface of the experiment)</a:t>
            </a:r>
            <a:endParaRPr lang="en-US" sz="32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The third</a:t>
            </a:r>
            <a:r>
              <a:rPr lang="en-GB" altLang="en-US" sz="32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is the ”Germane,” which is the effort made to process the</a:t>
            </a:r>
            <a:r>
              <a:rPr lang="en-GB" altLang="en-US" sz="32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stimulus[3]</a:t>
            </a:r>
            <a:endParaRPr lang="en-US" sz="32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48805" y="1409700"/>
            <a:ext cx="4989830" cy="4038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203439" y="5699760"/>
            <a:ext cx="429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1000"/>
              <a:t>Source: https://mcdreeamiemusings.com/blog/2019/10/15/the-good-the-bad-and-the-can-be-ugly-the-three-parts-of-cognitive-load</a:t>
            </a:r>
            <a:endParaRPr lang="en-GB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0525" y="213360"/>
            <a:ext cx="10353762" cy="970450"/>
          </a:xfrm>
        </p:spPr>
        <p:txBody>
          <a:bodyPr/>
          <a:lstStyle/>
          <a:p>
            <a:r>
              <a:rPr lang="en-GB" altLang="en-US" b="1" dirty="0"/>
              <a:t>Stimulus Design</a:t>
            </a:r>
            <a:endParaRPr lang="en-GB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 lnSpcReduction="10000"/>
          </a:bodyPr>
          <a:lstStyle/>
          <a:p>
            <a:r>
              <a:rPr lang="en-GB" altLang="en-US" sz="4000" dirty="0"/>
              <a:t>N-back tests(most common)</a:t>
            </a:r>
            <a:endParaRPr lang="en-GB" altLang="en-US" sz="4000" dirty="0"/>
          </a:p>
          <a:p>
            <a:pPr lvl="1"/>
            <a:r>
              <a:rPr lang="en-GB" altLang="en-US" sz="3600" dirty="0"/>
              <a:t>40,79,43</a:t>
            </a:r>
            <a:endParaRPr lang="en-GB" altLang="en-US" sz="3600" dirty="0"/>
          </a:p>
          <a:p>
            <a:r>
              <a:rPr lang="en-GB" altLang="en-US" sz="4000" dirty="0"/>
              <a:t>Essay comprehensive question </a:t>
            </a:r>
            <a:endParaRPr lang="en-GB" altLang="en-US" sz="4000" dirty="0"/>
          </a:p>
          <a:p>
            <a:r>
              <a:rPr lang="en-GB" altLang="en-US" sz="4000" dirty="0"/>
              <a:t>Easy, Medium, Hard tasks</a:t>
            </a:r>
            <a:endParaRPr lang="en-GB" altLang="en-US" sz="4000" dirty="0"/>
          </a:p>
          <a:p>
            <a:r>
              <a:rPr lang="en-GB" altLang="en-US" sz="4000" dirty="0">
                <a:sym typeface="+mn-ea"/>
              </a:rPr>
              <a:t>IQ questions/Model design</a:t>
            </a:r>
            <a:endParaRPr lang="en-GB" alt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91539" y="1399625"/>
            <a:ext cx="5212080" cy="40587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933499" y="5791199"/>
            <a:ext cx="43281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1000" dirty="0"/>
              <a:t>Source: L. </a:t>
            </a:r>
            <a:r>
              <a:rPr lang="en-GB" altLang="en-US" sz="1000" dirty="0" err="1"/>
              <a:t>Fridman</a:t>
            </a:r>
            <a:r>
              <a:rPr lang="en-GB" altLang="en-US" sz="1000" dirty="0"/>
              <a:t>, B. Reimer, B. </a:t>
            </a:r>
            <a:r>
              <a:rPr lang="en-GB" altLang="en-US" sz="1000" dirty="0" err="1"/>
              <a:t>Mehler</a:t>
            </a:r>
            <a:r>
              <a:rPr lang="en-GB" altLang="en-US" sz="1000" dirty="0"/>
              <a:t>, W. T. Freeman, Cognitive load</a:t>
            </a:r>
            <a:endParaRPr lang="en-GB" altLang="en-US" sz="1000" dirty="0"/>
          </a:p>
          <a:p>
            <a:r>
              <a:rPr lang="en-GB" altLang="en-US" sz="1000" dirty="0"/>
              <a:t>estimation in the wild, in: Proceedings of the 2018 chi conference on</a:t>
            </a:r>
            <a:endParaRPr lang="en-GB" altLang="en-US" sz="1000" dirty="0"/>
          </a:p>
          <a:p>
            <a:r>
              <a:rPr lang="en-GB" altLang="en-US" sz="1000" dirty="0"/>
              <a:t>human factors in computing systems, 2018, pp. 1–9.</a:t>
            </a:r>
            <a:endParaRPr lang="en-GB" alt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855"/>
            <a:ext cx="10515600" cy="1325563"/>
          </a:xfrm>
        </p:spPr>
        <p:txBody>
          <a:bodyPr/>
          <a:lstStyle/>
          <a:p>
            <a:r>
              <a:rPr lang="en-GB" altLang="en-US" dirty="0">
                <a:solidFill>
                  <a:srgbClr val="FF0000"/>
                </a:solidFill>
              </a:rPr>
              <a:t>EYE TRACKING</a:t>
            </a:r>
            <a:endParaRPr lang="en-GB" altLang="en-US" dirty="0">
              <a:solidFill>
                <a:srgbClr val="FF0000"/>
              </a:solidFill>
            </a:endParaRPr>
          </a:p>
        </p:txBody>
      </p:sp>
      <p:pic>
        <p:nvPicPr>
          <p:cNvPr id="5" name="Picture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28485" y="1511300"/>
            <a:ext cx="4859655" cy="35191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7149465" y="5276215"/>
            <a:ext cx="4563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1000" dirty="0"/>
              <a:t>Source: Eye based Indicators for cognitive Load[1]</a:t>
            </a:r>
            <a:endParaRPr lang="en-GB" altLang="en-US" sz="1000" dirty="0"/>
          </a:p>
        </p:txBody>
      </p:sp>
      <p:graphicFrame>
        <p:nvGraphicFramePr>
          <p:cNvPr id="10" name="Text Box 7"/>
          <p:cNvGraphicFramePr/>
          <p:nvPr/>
        </p:nvGraphicFramePr>
        <p:xfrm>
          <a:off x="302260" y="1255395"/>
          <a:ext cx="5893435" cy="5262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6393" cy="18506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en-US" sz="3600"/>
              <a:t>An example of eye tracking in the wild</a:t>
            </a:r>
            <a:endParaRPr lang="en-US" altLang="en-US" sz="36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8" y="1097119"/>
            <a:ext cx="10926860" cy="21307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139768" y="4208220"/>
            <a:ext cx="6430560" cy="1850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96E2FC"/>
              </a:buClr>
              <a:buSzPct val="70000"/>
              <a:buFont typeface="Wingdings 2" panose="05020102010507070707" charset="2"/>
            </a:pPr>
            <a:r>
              <a:rPr lang="en-US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Source: L. </a:t>
            </a:r>
            <a:r>
              <a:rPr lang="en-US" alt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Fridman</a:t>
            </a:r>
            <a:r>
              <a:rPr lang="en-US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B. Reimer, B. </a:t>
            </a:r>
            <a:r>
              <a:rPr lang="en-US" alt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Mehler</a:t>
            </a:r>
            <a:r>
              <a:rPr lang="en-US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W. T. Freeman, Cognitive load estimation in the wild, in: Proceedings of the 2018 chi conference on human factors in computing systems, 2018, pp. 1–9.</a:t>
            </a:r>
            <a:endParaRPr lang="en-US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alt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EEG Brain Waves</a:t>
            </a:r>
            <a:endParaRPr lang="en-US" altLang="en-US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13795" y="1732449"/>
            <a:ext cx="3078749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lang="en-US" alt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Source: V. Anand, S. Sreeja, D. </a:t>
            </a:r>
            <a:r>
              <a:rPr lang="en-US" altLang="en-U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Samanta</a:t>
            </a:r>
            <a:r>
              <a:rPr lang="en-US" alt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An automated approach for task</a:t>
            </a:r>
            <a:endParaRPr lang="en-US" alt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lang="en-US" alt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evaluation using </a:t>
            </a:r>
            <a:r>
              <a:rPr lang="en-US" altLang="en-U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eeg</a:t>
            </a:r>
            <a:r>
              <a:rPr lang="en-US" alt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signals, </a:t>
            </a:r>
            <a:r>
              <a:rPr lang="en-US" altLang="en-U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arXiv</a:t>
            </a:r>
            <a:r>
              <a:rPr lang="en-US" alt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preprint arXiv:1911.02966 (2019)</a:t>
            </a:r>
            <a:endParaRPr lang="en-US" alt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" name="Google Shape;337;p23"/>
          <p:cNvPicPr preferRelativeResize="0"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74219" y="1438360"/>
            <a:ext cx="4969078" cy="3835314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altLang="en-US" dirty="0"/>
              <a:t>EEG</a:t>
            </a:r>
            <a:endParaRPr lang="en-GB" altLang="en-US" dirty="0"/>
          </a:p>
        </p:txBody>
      </p:sp>
      <p:pic>
        <p:nvPicPr>
          <p:cNvPr id="4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25640" y="755015"/>
            <a:ext cx="3851910" cy="43891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7254240" y="5331460"/>
            <a:ext cx="44627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1000" dirty="0"/>
              <a:t>Figure: QUASAR Headset for EEG data collection[19]</a:t>
            </a:r>
            <a:endParaRPr lang="en-GB" altLang="en-US" sz="1000" dirty="0"/>
          </a:p>
        </p:txBody>
      </p:sp>
      <p:graphicFrame>
        <p:nvGraphicFramePr>
          <p:cNvPr id="10" name="Text Box 5"/>
          <p:cNvGraphicFramePr/>
          <p:nvPr/>
        </p:nvGraphicFramePr>
        <p:xfrm>
          <a:off x="236220" y="1019175"/>
          <a:ext cx="6511925" cy="550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/>
              <a:t>Smart Wearables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13795" y="1783080"/>
            <a:ext cx="5978072" cy="446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lang="en-US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sym typeface="+mn-ea"/>
              </a:rPr>
              <a:t>1. Data Collection : smart watches connected over mobiles phones.(R-R (or inter-beat) intervals, galvanic skin response (GSR), heart rate (HR), skin temperature (ST), barometer data, accelerometer and UV index data.)</a:t>
            </a:r>
            <a:endParaRPr lang="en-US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sym typeface="+mn-e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endParaRPr lang="en-US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lang="en-US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sym typeface="+mn-ea"/>
              </a:rPr>
              <a:t>2. Data Preprocessing : After this the data is either standardized [30] or min-max normalization [12].</a:t>
            </a:r>
            <a:endParaRPr lang="en-US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sym typeface="+mn-e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endParaRPr lang="en-US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sym typeface="+mn-e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lang="en-US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sym typeface="+mn-ea"/>
              </a:rPr>
              <a:t>3. Feature Extraction :  Automatic time-series feature extraction [31].</a:t>
            </a:r>
            <a:endParaRPr lang="en-US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sym typeface="+mn-e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lang="en-US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sym typeface="+mn-ea"/>
              </a:rPr>
              <a:t>4. Feature Selection:  sequential backward floating search [30], Gini impurity [32],and maximal information coefficient [32] </a:t>
            </a:r>
            <a:endParaRPr lang="en-US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sym typeface="+mn-e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r>
              <a:rPr lang="en-US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sym typeface="+mn-ea"/>
              </a:rPr>
              <a:t>5. Classifier:  </a:t>
            </a:r>
            <a:r>
              <a:rPr lang="en-US" alt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sym typeface="+mn-ea"/>
              </a:rPr>
              <a:t>svm</a:t>
            </a:r>
            <a:r>
              <a:rPr lang="en-US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sym typeface="+mn-ea"/>
              </a:rPr>
              <a:t> [32], logistic regression[32], and CNN [12]</a:t>
            </a:r>
            <a:endParaRPr lang="en-US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sym typeface="+mn-ea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>
            <a:fillRect/>
          </a:stretch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2944" y="133128"/>
            <a:ext cx="3406499" cy="5103372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552945" y="5236500"/>
            <a:ext cx="3406499" cy="51033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altLang="en-US" sz="1150">
                <a:solidFill>
                  <a:srgbClr val="FFFFFF"/>
                </a:solidFill>
              </a:rPr>
              <a:t>Source: https://www.cartoonstock.com/directory/w/wearable_technologies.asp</a:t>
            </a:r>
            <a:endParaRPr lang="en-GB" altLang="en-US" sz="11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15112</Words>
  <Application>WPS Presentation</Application>
  <PresentationFormat>Widescreen</PresentationFormat>
  <Paragraphs>169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SimSun</vt:lpstr>
      <vt:lpstr>Wingdings</vt:lpstr>
      <vt:lpstr>Trebuchet MS</vt:lpstr>
      <vt:lpstr>Wingdings 2</vt:lpstr>
      <vt:lpstr>Calisto MT</vt:lpstr>
      <vt:lpstr>Microsoft YaHei</vt:lpstr>
      <vt:lpstr>Arial Unicode MS</vt:lpstr>
      <vt:lpstr>Calibri</vt:lpstr>
      <vt:lpstr>NimbusRomNo9L-Regu</vt:lpstr>
      <vt:lpstr>Siyam Rupali</vt:lpstr>
      <vt:lpstr>Times New Roman</vt:lpstr>
      <vt:lpstr>Slate</vt:lpstr>
      <vt:lpstr>Cognitive Load Estimation</vt:lpstr>
      <vt:lpstr>What is Cognitive Load?</vt:lpstr>
      <vt:lpstr>Three Types of Cognitive Load</vt:lpstr>
      <vt:lpstr>Stimulus Design</vt:lpstr>
      <vt:lpstr>EYE TRACKING</vt:lpstr>
      <vt:lpstr>An example of eye tracking in the wild</vt:lpstr>
      <vt:lpstr>EEG Brain Waves</vt:lpstr>
      <vt:lpstr>EEG</vt:lpstr>
      <vt:lpstr>Smart Wearables</vt:lpstr>
      <vt:lpstr>Experiment- Open Source Dataset</vt:lpstr>
      <vt:lpstr>Dataset</vt:lpstr>
      <vt:lpstr>Feature Dataset</vt:lpstr>
      <vt:lpstr>Feature Selection</vt:lpstr>
      <vt:lpstr>Classifiers</vt:lpstr>
      <vt:lpstr>Accuracy Metrics</vt:lpstr>
      <vt:lpstr>K-fold Cross Validation-mean accuracy </vt:lpstr>
      <vt:lpstr>Mean vs Test Accuracy</vt:lpstr>
      <vt:lpstr>Conclusion and Future Work</vt:lpstr>
      <vt:lpstr>Thank you!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Load Estimation</dc:title>
  <dc:creator/>
  <cp:lastModifiedBy>maina</cp:lastModifiedBy>
  <cp:revision>9</cp:revision>
  <dcterms:created xsi:type="dcterms:W3CDTF">2022-04-14T16:09:00Z</dcterms:created>
  <dcterms:modified xsi:type="dcterms:W3CDTF">2022-04-16T10:36:16Z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F7A8282C567B4B65A680CA23B37EA3BA</vt:lpwstr>
  </property>
  <property fmtid="{D5CDD505-2E9C-101B-9397-08002B2CF9AE}" pid="3" name="KSOProductBuildVer">
    <vt:lpwstr>1033-11.2.0.11074</vt:lpwstr>
  </property>
</Properties>
</file>